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3"/>
  </p:notesMasterIdLst>
  <p:sldIdLst>
    <p:sldId id="293" r:id="rId2"/>
    <p:sldId id="256" r:id="rId3"/>
    <p:sldId id="311" r:id="rId4"/>
    <p:sldId id="313" r:id="rId5"/>
    <p:sldId id="292" r:id="rId6"/>
    <p:sldId id="259" r:id="rId7"/>
    <p:sldId id="260" r:id="rId8"/>
    <p:sldId id="294" r:id="rId9"/>
    <p:sldId id="295" r:id="rId10"/>
    <p:sldId id="297" r:id="rId11"/>
    <p:sldId id="296" r:id="rId12"/>
    <p:sldId id="262" r:id="rId13"/>
    <p:sldId id="264" r:id="rId14"/>
    <p:sldId id="298" r:id="rId15"/>
    <p:sldId id="302" r:id="rId16"/>
    <p:sldId id="265" r:id="rId17"/>
    <p:sldId id="299" r:id="rId18"/>
    <p:sldId id="300" r:id="rId19"/>
    <p:sldId id="301" r:id="rId20"/>
    <p:sldId id="267" r:id="rId21"/>
    <p:sldId id="268" r:id="rId22"/>
    <p:sldId id="269" r:id="rId23"/>
    <p:sldId id="271" r:id="rId24"/>
    <p:sldId id="290" r:id="rId25"/>
    <p:sldId id="272" r:id="rId26"/>
    <p:sldId id="273" r:id="rId27"/>
    <p:sldId id="274" r:id="rId28"/>
    <p:sldId id="275" r:id="rId29"/>
    <p:sldId id="276" r:id="rId30"/>
    <p:sldId id="310" r:id="rId31"/>
    <p:sldId id="277" r:id="rId32"/>
    <p:sldId id="278" r:id="rId33"/>
    <p:sldId id="304" r:id="rId34"/>
    <p:sldId id="305" r:id="rId35"/>
    <p:sldId id="306" r:id="rId36"/>
    <p:sldId id="307" r:id="rId37"/>
    <p:sldId id="308" r:id="rId38"/>
    <p:sldId id="309" r:id="rId39"/>
    <p:sldId id="314" r:id="rId40"/>
    <p:sldId id="315" r:id="rId41"/>
    <p:sldId id="289" r:id="rId4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8011364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12/31/2016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40354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12/31/2016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853724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12/31/2016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42986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7" name="Shape 107"/>
          <p:cNvSpPr>
            <a:spLocks noGrp="1"/>
          </p:cNvSpPr>
          <p:nvPr>
            <p:ph type="title"/>
          </p:nvPr>
        </p:nvSpPr>
        <p:spPr>
          <a:xfrm>
            <a:off x="685800" y="1844675"/>
            <a:ext cx="7772400" cy="2041525"/>
          </a:xfrm>
          <a:prstGeom prst="rect">
            <a:avLst/>
          </a:prstGeom>
        </p:spPr>
        <p:txBody>
          <a:bodyPr/>
          <a:lstStyle>
            <a:lvl1pPr algn="ctr">
              <a:defRPr sz="4400" b="0">
                <a:solidFill>
                  <a:srgbClr val="000000"/>
                </a:solidFill>
              </a:defRPr>
            </a:lvl1pPr>
          </a:lstStyle>
          <a:p>
            <a:r>
              <a:t>Başlık Metni</a:t>
            </a:r>
          </a:p>
        </p:txBody>
      </p:sp>
      <p:sp>
        <p:nvSpPr>
          <p:cNvPr id="108" name="Shape 108"/>
          <p:cNvSpPr>
            <a:spLocks noGrp="1"/>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109" name="Shape 10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952792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6" name="Shape 116"/>
          <p:cNvSpPr>
            <a:spLocks noGrp="1"/>
          </p:cNvSpPr>
          <p:nvPr>
            <p:ph type="title"/>
          </p:nvPr>
        </p:nvSpPr>
        <p:spPr>
          <a:prstGeom prst="rect">
            <a:avLst/>
          </a:prstGeom>
        </p:spPr>
        <p:txBody>
          <a:bodyPr/>
          <a:lstStyle/>
          <a:p>
            <a:r>
              <a:t>Başlık Metni</a:t>
            </a:r>
          </a:p>
        </p:txBody>
      </p:sp>
      <p:sp>
        <p:nvSpPr>
          <p:cNvPr id="117" name="Shape 117"/>
          <p:cNvSpPr>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118" name="Shape 11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909671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aşlık ve Alt Ana Başlık">
    <p:spTree>
      <p:nvGrpSpPr>
        <p:cNvPr id="1" name=""/>
        <p:cNvGrpSpPr/>
        <p:nvPr/>
      </p:nvGrpSpPr>
      <p:grpSpPr>
        <a:xfrm>
          <a:off x="0" y="0"/>
          <a:ext cx="0" cy="0"/>
          <a:chOff x="0" y="0"/>
          <a:chExt cx="0" cy="0"/>
        </a:xfrm>
      </p:grpSpPr>
      <p:sp>
        <p:nvSpPr>
          <p:cNvPr id="134" name="Shape 134"/>
          <p:cNvSpPr>
            <a:spLocks noGrp="1"/>
          </p:cNvSpPr>
          <p:nvPr>
            <p:ph type="title"/>
          </p:nvPr>
        </p:nvSpPr>
        <p:spPr>
          <a:xfrm>
            <a:off x="892967" y="1151929"/>
            <a:ext cx="7358066" cy="2321720"/>
          </a:xfrm>
          <a:prstGeom prst="rect">
            <a:avLst/>
          </a:prstGeom>
        </p:spPr>
        <p:txBody>
          <a:bodyPr lIns="35717" tIns="35717" rIns="35717" bIns="35717" anchor="b"/>
          <a:lstStyle>
            <a:lvl1pPr algn="ctr" defTabSz="410764">
              <a:defRPr sz="5600" b="0">
                <a:solidFill>
                  <a:srgbClr val="000000"/>
                </a:solidFill>
                <a:latin typeface="Helvetica Light"/>
                <a:ea typeface="Helvetica Light"/>
                <a:cs typeface="Helvetica Light"/>
                <a:sym typeface="Helvetica Light"/>
              </a:defRPr>
            </a:lvl1pPr>
          </a:lstStyle>
          <a:p>
            <a:r>
              <a:t>Başlık Metni</a:t>
            </a:r>
          </a:p>
        </p:txBody>
      </p:sp>
      <p:sp>
        <p:nvSpPr>
          <p:cNvPr id="135" name="Shape 135"/>
          <p:cNvSpPr>
            <a:spLocks noGrp="1"/>
          </p:cNvSpPr>
          <p:nvPr>
            <p:ph type="body" sz="quarter" idx="1"/>
          </p:nvPr>
        </p:nvSpPr>
        <p:spPr>
          <a:xfrm>
            <a:off x="892967" y="3536155"/>
            <a:ext cx="7358066" cy="794744"/>
          </a:xfrm>
          <a:prstGeom prst="rect">
            <a:avLst/>
          </a:prstGeom>
        </p:spPr>
        <p:txBody>
          <a:bodyPr lIns="35717" tIns="35717" rIns="35717" bIns="35717"/>
          <a:lstStyle>
            <a:lvl1pPr marL="0" indent="0" algn="ctr" defTabSz="410764">
              <a:spcBef>
                <a:spcPts val="0"/>
              </a:spcBef>
              <a:buSzTx/>
              <a:buFontTx/>
              <a:buNone/>
              <a:defRPr sz="2200">
                <a:latin typeface="Helvetica Light"/>
                <a:ea typeface="Helvetica Light"/>
                <a:cs typeface="Helvetica Light"/>
                <a:sym typeface="Helvetica Light"/>
              </a:defRPr>
            </a:lvl1pPr>
            <a:lvl2pPr marL="0" indent="0" algn="ctr" defTabSz="410764">
              <a:spcBef>
                <a:spcPts val="0"/>
              </a:spcBef>
              <a:buSzTx/>
              <a:buFontTx/>
              <a:buNone/>
              <a:defRPr sz="2200">
                <a:latin typeface="Helvetica Light"/>
                <a:ea typeface="Helvetica Light"/>
                <a:cs typeface="Helvetica Light"/>
                <a:sym typeface="Helvetica Light"/>
              </a:defRPr>
            </a:lvl2pPr>
            <a:lvl3pPr marL="0" indent="0" algn="ctr" defTabSz="410764">
              <a:spcBef>
                <a:spcPts val="0"/>
              </a:spcBef>
              <a:buSzTx/>
              <a:buFontTx/>
              <a:buNone/>
              <a:defRPr sz="2200">
                <a:latin typeface="Helvetica Light"/>
                <a:ea typeface="Helvetica Light"/>
                <a:cs typeface="Helvetica Light"/>
                <a:sym typeface="Helvetica Light"/>
              </a:defRPr>
            </a:lvl3pPr>
            <a:lvl4pPr marL="0" indent="0" algn="ctr" defTabSz="410764">
              <a:spcBef>
                <a:spcPts val="0"/>
              </a:spcBef>
              <a:buSzTx/>
              <a:buFontTx/>
              <a:buNone/>
              <a:defRPr sz="2200">
                <a:latin typeface="Helvetica Light"/>
                <a:ea typeface="Helvetica Light"/>
                <a:cs typeface="Helvetica Light"/>
                <a:sym typeface="Helvetica Light"/>
              </a:defRPr>
            </a:lvl4pPr>
            <a:lvl5pPr marL="0" indent="0" algn="ctr" defTabSz="410764">
              <a:spcBef>
                <a:spcPts val="0"/>
              </a:spcBef>
              <a:buSzTx/>
              <a:buFontTx/>
              <a:buNone/>
              <a:defRPr sz="2200">
                <a:latin typeface="Helvetica Light"/>
                <a:ea typeface="Helvetica Light"/>
                <a:cs typeface="Helvetica Light"/>
                <a:sym typeface="Helvetica Light"/>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136" name="Shape 136"/>
          <p:cNvSpPr>
            <a:spLocks noGrp="1"/>
          </p:cNvSpPr>
          <p:nvPr>
            <p:ph type="sldNum" sz="quarter" idx="2"/>
          </p:nvPr>
        </p:nvSpPr>
        <p:spPr>
          <a:xfrm>
            <a:off x="4440733" y="6505277"/>
            <a:ext cx="253605" cy="249237"/>
          </a:xfrm>
          <a:prstGeom prst="rect">
            <a:avLst/>
          </a:prstGeom>
        </p:spPr>
        <p:txBody>
          <a:bodyPr lIns="35717" tIns="35717" rIns="35717" bIns="35717" anchor="t"/>
          <a:lstStyle>
            <a:lvl1pPr algn="ctr" defTabSz="410764">
              <a:defRPr>
                <a:solidFill>
                  <a:srgbClr val="000000"/>
                </a:solidFill>
                <a:latin typeface="Helvetica Light"/>
                <a:ea typeface="Helvetica Light"/>
                <a:cs typeface="Helvetica Light"/>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25150796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Başlık Metni</a:t>
            </a:r>
          </a:p>
        </p:txBody>
      </p:sp>
      <p:sp>
        <p:nvSpPr>
          <p:cNvPr id="21" name="Shape 21"/>
          <p:cNvSpPr>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3009595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4" name="Shape 6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2371346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aşlık ve Altyazı">
    <p:spTree>
      <p:nvGrpSpPr>
        <p:cNvPr id="1" name=""/>
        <p:cNvGrpSpPr/>
        <p:nvPr/>
      </p:nvGrpSpPr>
      <p:grpSpPr>
        <a:xfrm>
          <a:off x="0" y="0"/>
          <a:ext cx="0" cy="0"/>
          <a:chOff x="0" y="0"/>
          <a:chExt cx="0" cy="0"/>
        </a:xfrm>
      </p:grpSpPr>
      <p:sp>
        <p:nvSpPr>
          <p:cNvPr id="125" name="Shape 125"/>
          <p:cNvSpPr>
            <a:spLocks noGrp="1"/>
          </p:cNvSpPr>
          <p:nvPr>
            <p:ph type="title"/>
          </p:nvPr>
        </p:nvSpPr>
        <p:spPr>
          <a:xfrm>
            <a:off x="892967" y="1151929"/>
            <a:ext cx="7358067" cy="2321720"/>
          </a:xfrm>
          <a:prstGeom prst="rect">
            <a:avLst/>
          </a:prstGeom>
        </p:spPr>
        <p:txBody>
          <a:bodyPr lIns="35716" tIns="35716" rIns="35716" bIns="35716" anchor="b"/>
          <a:lstStyle>
            <a:lvl1pPr algn="ctr" defTabSz="584200">
              <a:defRPr sz="5600" b="0">
                <a:solidFill>
                  <a:srgbClr val="000000"/>
                </a:solidFill>
                <a:latin typeface="Helvetica Light"/>
                <a:ea typeface="Helvetica Light"/>
                <a:cs typeface="Helvetica Light"/>
                <a:sym typeface="Helvetica Light"/>
              </a:defRPr>
            </a:lvl1pPr>
          </a:lstStyle>
          <a:p>
            <a:r>
              <a:t>Başlık Metni</a:t>
            </a:r>
          </a:p>
        </p:txBody>
      </p:sp>
      <p:sp>
        <p:nvSpPr>
          <p:cNvPr id="126" name="Shape 126"/>
          <p:cNvSpPr>
            <a:spLocks noGrp="1"/>
          </p:cNvSpPr>
          <p:nvPr>
            <p:ph type="body" sz="quarter" idx="1"/>
          </p:nvPr>
        </p:nvSpPr>
        <p:spPr>
          <a:xfrm>
            <a:off x="892967" y="3536155"/>
            <a:ext cx="7358067" cy="794745"/>
          </a:xfrm>
          <a:prstGeom prst="rect">
            <a:avLst/>
          </a:prstGeom>
        </p:spPr>
        <p:txBody>
          <a:bodyPr lIns="35716" tIns="35716" rIns="35716" bIns="35716"/>
          <a:lstStyle>
            <a:lvl1pPr marL="0" indent="0" algn="ctr" defTabSz="584200">
              <a:spcBef>
                <a:spcPts val="0"/>
              </a:spcBef>
              <a:buSzTx/>
              <a:buFontTx/>
              <a:buNone/>
              <a:defRPr sz="2200">
                <a:latin typeface="Helvetica Light"/>
                <a:ea typeface="Helvetica Light"/>
                <a:cs typeface="Helvetica Light"/>
                <a:sym typeface="Helvetica Light"/>
              </a:defRPr>
            </a:lvl1pPr>
            <a:lvl2pPr marL="0" indent="0" algn="ctr" defTabSz="584200">
              <a:spcBef>
                <a:spcPts val="0"/>
              </a:spcBef>
              <a:buSzTx/>
              <a:buFontTx/>
              <a:buNone/>
              <a:defRPr sz="2200">
                <a:latin typeface="Helvetica Light"/>
                <a:ea typeface="Helvetica Light"/>
                <a:cs typeface="Helvetica Light"/>
                <a:sym typeface="Helvetica Light"/>
              </a:defRPr>
            </a:lvl2pPr>
            <a:lvl3pPr marL="0" indent="0" algn="ctr" defTabSz="584200">
              <a:spcBef>
                <a:spcPts val="0"/>
              </a:spcBef>
              <a:buSzTx/>
              <a:buFontTx/>
              <a:buNone/>
              <a:defRPr sz="2200">
                <a:latin typeface="Helvetica Light"/>
                <a:ea typeface="Helvetica Light"/>
                <a:cs typeface="Helvetica Light"/>
                <a:sym typeface="Helvetica Light"/>
              </a:defRPr>
            </a:lvl3pPr>
            <a:lvl4pPr marL="0" indent="0" algn="ctr" defTabSz="584200">
              <a:spcBef>
                <a:spcPts val="0"/>
              </a:spcBef>
              <a:buSzTx/>
              <a:buFontTx/>
              <a:buNone/>
              <a:defRPr sz="2200">
                <a:latin typeface="Helvetica Light"/>
                <a:ea typeface="Helvetica Light"/>
                <a:cs typeface="Helvetica Light"/>
                <a:sym typeface="Helvetica Light"/>
              </a:defRPr>
            </a:lvl4pPr>
            <a:lvl5pPr marL="0" indent="0" algn="ctr" defTabSz="584200">
              <a:spcBef>
                <a:spcPts val="0"/>
              </a:spcBef>
              <a:buSzTx/>
              <a:buFontTx/>
              <a:buNone/>
              <a:defRPr sz="2200">
                <a:latin typeface="Helvetica Light"/>
                <a:ea typeface="Helvetica Light"/>
                <a:cs typeface="Helvetica Light"/>
                <a:sym typeface="Helvetica Light"/>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127" name="Shape 127"/>
          <p:cNvSpPr>
            <a:spLocks noGrp="1"/>
          </p:cNvSpPr>
          <p:nvPr>
            <p:ph type="sldNum" sz="quarter" idx="2"/>
          </p:nvPr>
        </p:nvSpPr>
        <p:spPr>
          <a:xfrm>
            <a:off x="4440733" y="6505277"/>
            <a:ext cx="253604" cy="249235"/>
          </a:xfrm>
          <a:prstGeom prst="rect">
            <a:avLst/>
          </a:prstGeom>
        </p:spPr>
        <p:txBody>
          <a:bodyPr lIns="35716" tIns="35716" rIns="35716" bIns="35716" anchor="t"/>
          <a:lstStyle>
            <a:lvl1pPr algn="ctr" defTabSz="584200">
              <a:defRPr>
                <a:solidFill>
                  <a:srgbClr val="000000"/>
                </a:solidFill>
                <a:latin typeface="Helvetica Light"/>
                <a:ea typeface="Helvetica Light"/>
                <a:cs typeface="Helvetica Light"/>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365529685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Pic05">
    <p:spTree>
      <p:nvGrpSpPr>
        <p:cNvPr id="1" name=""/>
        <p:cNvGrpSpPr/>
        <p:nvPr/>
      </p:nvGrpSpPr>
      <p:grpSpPr>
        <a:xfrm>
          <a:off x="0" y="0"/>
          <a:ext cx="0" cy="0"/>
          <a:chOff x="0" y="0"/>
          <a:chExt cx="0" cy="0"/>
        </a:xfrm>
      </p:grpSpPr>
      <p:sp>
        <p:nvSpPr>
          <p:cNvPr id="143" name="Shape 143"/>
          <p:cNvSpPr>
            <a:spLocks noGrp="1"/>
          </p:cNvSpPr>
          <p:nvPr>
            <p:ph type="pic" sz="quarter" idx="13"/>
          </p:nvPr>
        </p:nvSpPr>
        <p:spPr>
          <a:xfrm>
            <a:off x="622825" y="1883378"/>
            <a:ext cx="2968377" cy="3917111"/>
          </a:xfrm>
          <a:prstGeom prst="rect">
            <a:avLst/>
          </a:prstGeom>
        </p:spPr>
        <p:txBody>
          <a:bodyPr lIns="91439" tIns="45719" rIns="91439" bIns="45719">
            <a:noAutofit/>
          </a:bodyPr>
          <a:lstStyle/>
          <a:p>
            <a:endParaRPr/>
          </a:p>
        </p:txBody>
      </p:sp>
      <p:sp>
        <p:nvSpPr>
          <p:cNvPr id="144" name="Shape 144"/>
          <p:cNvSpPr>
            <a:spLocks noGrp="1"/>
          </p:cNvSpPr>
          <p:nvPr>
            <p:ph type="pic" sz="quarter" idx="14"/>
          </p:nvPr>
        </p:nvSpPr>
        <p:spPr>
          <a:xfrm>
            <a:off x="5512017" y="1883378"/>
            <a:ext cx="2968377" cy="3917111"/>
          </a:xfrm>
          <a:prstGeom prst="rect">
            <a:avLst/>
          </a:prstGeom>
        </p:spPr>
        <p:txBody>
          <a:bodyPr lIns="91439" tIns="45719" rIns="91439" bIns="45719">
            <a:noAutofit/>
          </a:bodyPr>
          <a:lstStyle/>
          <a:p>
            <a:endParaRPr/>
          </a:p>
        </p:txBody>
      </p:sp>
      <p:sp>
        <p:nvSpPr>
          <p:cNvPr id="145" name="Shape 145"/>
          <p:cNvSpPr>
            <a:spLocks noGrp="1"/>
          </p:cNvSpPr>
          <p:nvPr>
            <p:ph type="title"/>
          </p:nvPr>
        </p:nvSpPr>
        <p:spPr>
          <a:xfrm>
            <a:off x="1752600" y="1244600"/>
            <a:ext cx="5638800" cy="353524"/>
          </a:xfrm>
          <a:prstGeom prst="rect">
            <a:avLst/>
          </a:prstGeom>
        </p:spPr>
        <p:txBody>
          <a:bodyPr lIns="0" tIns="0" rIns="0" bIns="0"/>
          <a:lstStyle>
            <a:lvl1pPr algn="ctr" defTabSz="1219200">
              <a:defRPr sz="2600">
                <a:latin typeface="Roboto Medium"/>
                <a:ea typeface="Roboto Medium"/>
                <a:cs typeface="Roboto Medium"/>
                <a:sym typeface="Roboto Medium"/>
              </a:defRPr>
            </a:lvl1pPr>
          </a:lstStyle>
          <a:p>
            <a:r>
              <a:t>Başlık Metni</a:t>
            </a:r>
          </a:p>
        </p:txBody>
      </p:sp>
      <p:sp>
        <p:nvSpPr>
          <p:cNvPr id="146" name="Shape 146"/>
          <p:cNvSpPr>
            <a:spLocks noGrp="1"/>
          </p:cNvSpPr>
          <p:nvPr>
            <p:ph type="body" sz="quarter" idx="1"/>
          </p:nvPr>
        </p:nvSpPr>
        <p:spPr>
          <a:xfrm>
            <a:off x="2514600" y="1596591"/>
            <a:ext cx="4114800" cy="200748"/>
          </a:xfrm>
          <a:prstGeom prst="rect">
            <a:avLst/>
          </a:prstGeom>
        </p:spPr>
        <p:txBody>
          <a:bodyPr lIns="0" tIns="0" rIns="0" bIns="0" anchor="ctr"/>
          <a:lstStyle>
            <a:lvl1pPr marL="0" indent="0" algn="ctr" defTabSz="1219200">
              <a:spcBef>
                <a:spcPts val="300"/>
              </a:spcBef>
              <a:buSzTx/>
              <a:buFontTx/>
              <a:buNone/>
              <a:defRPr sz="1400" b="1">
                <a:solidFill>
                  <a:srgbClr val="BFBFBF"/>
                </a:solidFill>
                <a:latin typeface="Roboto Condensed"/>
                <a:ea typeface="Roboto Condensed"/>
                <a:cs typeface="Roboto Condensed"/>
                <a:sym typeface="Roboto Condensed"/>
              </a:defRPr>
            </a:lvl1pPr>
            <a:lvl2pPr marL="0" indent="0" algn="ctr" defTabSz="1219200">
              <a:spcBef>
                <a:spcPts val="300"/>
              </a:spcBef>
              <a:buSzTx/>
              <a:buFontTx/>
              <a:buNone/>
              <a:defRPr sz="1400" b="1">
                <a:solidFill>
                  <a:srgbClr val="BFBFBF"/>
                </a:solidFill>
                <a:latin typeface="Roboto Condensed"/>
                <a:ea typeface="Roboto Condensed"/>
                <a:cs typeface="Roboto Condensed"/>
                <a:sym typeface="Roboto Condensed"/>
              </a:defRPr>
            </a:lvl2pPr>
            <a:lvl3pPr marL="0" indent="0" algn="ctr" defTabSz="1219200">
              <a:spcBef>
                <a:spcPts val="300"/>
              </a:spcBef>
              <a:buSzTx/>
              <a:buFontTx/>
              <a:buNone/>
              <a:defRPr sz="1400" b="1">
                <a:solidFill>
                  <a:srgbClr val="BFBFBF"/>
                </a:solidFill>
                <a:latin typeface="Roboto Condensed"/>
                <a:ea typeface="Roboto Condensed"/>
                <a:cs typeface="Roboto Condensed"/>
                <a:sym typeface="Roboto Condensed"/>
              </a:defRPr>
            </a:lvl3pPr>
            <a:lvl4pPr marL="0" indent="0" algn="ctr" defTabSz="1219200">
              <a:spcBef>
                <a:spcPts val="300"/>
              </a:spcBef>
              <a:buSzTx/>
              <a:buFontTx/>
              <a:buNone/>
              <a:defRPr sz="1400" b="1">
                <a:solidFill>
                  <a:srgbClr val="BFBFBF"/>
                </a:solidFill>
                <a:latin typeface="Roboto Condensed"/>
                <a:ea typeface="Roboto Condensed"/>
                <a:cs typeface="Roboto Condensed"/>
                <a:sym typeface="Roboto Condensed"/>
              </a:defRPr>
            </a:lvl4pPr>
            <a:lvl5pPr marL="0" indent="0" algn="ctr" defTabSz="1219200">
              <a:spcBef>
                <a:spcPts val="300"/>
              </a:spcBef>
              <a:buSzTx/>
              <a:buFontTx/>
              <a:buNone/>
              <a:defRPr sz="1400" b="1">
                <a:solidFill>
                  <a:srgbClr val="BFBFBF"/>
                </a:solidFill>
                <a:latin typeface="Roboto Condensed"/>
                <a:ea typeface="Roboto Condensed"/>
                <a:cs typeface="Roboto Condensed"/>
                <a:sym typeface="Roboto Condensed"/>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147" name="Shape 147"/>
          <p:cNvSpPr/>
          <p:nvPr/>
        </p:nvSpPr>
        <p:spPr>
          <a:xfrm rot="16200000" flipH="1">
            <a:off x="8798358" y="5606179"/>
            <a:ext cx="288037" cy="40325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51"/>
                  <a:pt x="21600" y="2571"/>
                </a:cubicBezTo>
                <a:lnTo>
                  <a:pt x="21600" y="21600"/>
                </a:lnTo>
                <a:lnTo>
                  <a:pt x="0" y="21600"/>
                </a:lnTo>
                <a:lnTo>
                  <a:pt x="0" y="2571"/>
                </a:lnTo>
                <a:cubicBezTo>
                  <a:pt x="0" y="1151"/>
                  <a:pt x="1612" y="0"/>
                  <a:pt x="3600" y="0"/>
                </a:cubicBezTo>
                <a:close/>
              </a:path>
            </a:pathLst>
          </a:custGeom>
          <a:solidFill>
            <a:srgbClr val="D9D9D9"/>
          </a:solidFill>
          <a:ln w="12700">
            <a:miter lim="400000"/>
          </a:ln>
        </p:spPr>
        <p:txBody>
          <a:bodyPr lIns="45718" tIns="45718" rIns="45718" bIns="45718" anchor="ctr"/>
          <a:lstStyle/>
          <a:p>
            <a:pPr algn="ctr" defTabSz="1375501">
              <a:defRPr sz="2600">
                <a:solidFill>
                  <a:srgbClr val="808080"/>
                </a:solidFill>
                <a:latin typeface="Roboto Condensed"/>
                <a:ea typeface="Roboto Condensed"/>
                <a:cs typeface="Roboto Condensed"/>
                <a:sym typeface="Roboto Condensed"/>
              </a:defRPr>
            </a:pPr>
            <a:endParaRPr/>
          </a:p>
        </p:txBody>
      </p:sp>
      <p:sp>
        <p:nvSpPr>
          <p:cNvPr id="148" name="Shape 148"/>
          <p:cNvSpPr/>
          <p:nvPr/>
        </p:nvSpPr>
        <p:spPr>
          <a:xfrm>
            <a:off x="166651" y="5549774"/>
            <a:ext cx="288040" cy="288039"/>
          </a:xfrm>
          <a:prstGeom prst="ellipse">
            <a:avLst/>
          </a:prstGeom>
          <a:solidFill>
            <a:srgbClr val="404040"/>
          </a:solidFill>
          <a:ln w="12700">
            <a:miter lim="400000"/>
          </a:ln>
        </p:spPr>
        <p:txBody>
          <a:bodyPr lIns="45718" tIns="45718" rIns="45718" bIns="45718" anchor="ct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149" name="Shape 149"/>
          <p:cNvSpPr>
            <a:spLocks noGrp="1"/>
          </p:cNvSpPr>
          <p:nvPr>
            <p:ph type="sldNum" sz="quarter" idx="2"/>
          </p:nvPr>
        </p:nvSpPr>
        <p:spPr>
          <a:xfrm>
            <a:off x="8800506" y="5666487"/>
            <a:ext cx="273652" cy="269237"/>
          </a:xfrm>
          <a:prstGeom prst="rect">
            <a:avLst/>
          </a:prstGeom>
        </p:spPr>
        <p:txBody>
          <a:bodyPr/>
          <a:lstStyle>
            <a:lvl1pPr algn="ctr" defTabSz="1375501">
              <a:defRPr b="1">
                <a:solidFill>
                  <a:srgbClr val="808080"/>
                </a:solidFill>
                <a:latin typeface="Roboto Condensed"/>
                <a:ea typeface="Roboto Condensed"/>
                <a:cs typeface="Roboto Condensed"/>
                <a:sym typeface="Roboto Condensed"/>
              </a:defRPr>
            </a:lvl1pPr>
          </a:lstStyle>
          <a:p>
            <a:fld id="{86CB4B4D-7CA3-9044-876B-883B54F8677D}" type="slidenum">
              <a:rPr/>
              <a:pPr/>
              <a:t>‹#›</a:t>
            </a:fld>
            <a:endParaRPr/>
          </a:p>
        </p:txBody>
      </p:sp>
    </p:spTree>
    <p:extLst>
      <p:ext uri="{BB962C8B-B14F-4D97-AF65-F5344CB8AC3E}">
        <p14:creationId xmlns:p14="http://schemas.microsoft.com/office/powerpoint/2010/main" val="261649811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56" name="Shape 156"/>
          <p:cNvSpPr>
            <a:spLocks noGrp="1"/>
          </p:cNvSpPr>
          <p:nvPr>
            <p:ph type="title"/>
          </p:nvPr>
        </p:nvSpPr>
        <p:spPr>
          <a:xfrm>
            <a:off x="1657350" y="2240756"/>
            <a:ext cx="5829300" cy="1531145"/>
          </a:xfrm>
          <a:prstGeom prst="rect">
            <a:avLst/>
          </a:prstGeom>
        </p:spPr>
        <p:txBody>
          <a:bodyPr lIns="34290" tIns="34290" rIns="34290" bIns="34290"/>
          <a:lstStyle>
            <a:lvl1pPr algn="ctr">
              <a:defRPr sz="4200" b="0">
                <a:solidFill>
                  <a:srgbClr val="000000"/>
                </a:solidFill>
              </a:defRPr>
            </a:lvl1pPr>
          </a:lstStyle>
          <a:p>
            <a:r>
              <a:t>Başlık Metni</a:t>
            </a:r>
          </a:p>
        </p:txBody>
      </p:sp>
      <p:sp>
        <p:nvSpPr>
          <p:cNvPr id="157" name="Shape 157"/>
          <p:cNvSpPr>
            <a:spLocks noGrp="1"/>
          </p:cNvSpPr>
          <p:nvPr>
            <p:ph type="body" sz="quarter" idx="1"/>
          </p:nvPr>
        </p:nvSpPr>
        <p:spPr>
          <a:xfrm>
            <a:off x="2171700" y="3771900"/>
            <a:ext cx="4800600" cy="2228851"/>
          </a:xfrm>
          <a:prstGeom prst="rect">
            <a:avLst/>
          </a:prstGeom>
        </p:spPr>
        <p:txBody>
          <a:bodyPr lIns="34290" tIns="34290" rIns="34290" bIns="34290"/>
          <a:lstStyle>
            <a:lvl1pPr marL="0" indent="0" algn="ctr">
              <a:buSzTx/>
              <a:buFontTx/>
              <a:buNone/>
              <a:defRPr sz="2800">
                <a:solidFill>
                  <a:srgbClr val="888888"/>
                </a:solidFill>
              </a:defRPr>
            </a:lvl1pPr>
            <a:lvl2pPr marL="0" indent="0" algn="ctr">
              <a:buSzTx/>
              <a:buFontTx/>
              <a:buNone/>
              <a:defRPr sz="2800">
                <a:solidFill>
                  <a:srgbClr val="888888"/>
                </a:solidFill>
              </a:defRPr>
            </a:lvl2pPr>
            <a:lvl3pPr marL="0" indent="0" algn="ctr">
              <a:buSzTx/>
              <a:buFontTx/>
              <a:buNone/>
              <a:defRPr sz="2800">
                <a:solidFill>
                  <a:srgbClr val="888888"/>
                </a:solidFill>
              </a:defRPr>
            </a:lvl3pPr>
            <a:lvl4pPr marL="0" indent="0" algn="ctr">
              <a:buSzTx/>
              <a:buFontTx/>
              <a:buNone/>
              <a:defRPr sz="2800">
                <a:solidFill>
                  <a:srgbClr val="888888"/>
                </a:solidFill>
              </a:defRPr>
            </a:lvl4pPr>
            <a:lvl5pPr marL="0" indent="0" algn="ctr">
              <a:buSzTx/>
              <a:buFontTx/>
              <a:buNone/>
              <a:defRPr sz="2800">
                <a:solidFill>
                  <a:srgbClr val="888888"/>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158" name="Shape 158"/>
          <p:cNvSpPr>
            <a:spLocks noGrp="1"/>
          </p:cNvSpPr>
          <p:nvPr>
            <p:ph type="sldNum" sz="quarter" idx="2"/>
          </p:nvPr>
        </p:nvSpPr>
        <p:spPr>
          <a:xfrm>
            <a:off x="7443619" y="5657294"/>
            <a:ext cx="214482" cy="208281"/>
          </a:xfrm>
          <a:prstGeom prst="rect">
            <a:avLst/>
          </a:prstGeom>
        </p:spPr>
        <p:txBody>
          <a:bodyPr lIns="34290" tIns="34290" rIns="34290" bIns="34290"/>
          <a:lstStyle>
            <a:lvl1pPr>
              <a:defRPr sz="1000"/>
            </a:lvl1pPr>
          </a:lstStyle>
          <a:p>
            <a:fld id="{86CB4B4D-7CA3-9044-876B-883B54F8677D}" type="slidenum">
              <a:rPr/>
              <a:pPr/>
              <a:t>‹#›</a:t>
            </a:fld>
            <a:endParaRPr/>
          </a:p>
        </p:txBody>
      </p:sp>
    </p:spTree>
    <p:extLst>
      <p:ext uri="{BB962C8B-B14F-4D97-AF65-F5344CB8AC3E}">
        <p14:creationId xmlns:p14="http://schemas.microsoft.com/office/powerpoint/2010/main" val="39218207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12/31/2016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929084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764DE79-268F-4C1A-8933-263129D2AF90}" type="datetimeFigureOut">
              <a:rPr lang="en-US" dirty="0"/>
              <a:pPr/>
              <a:t>12/31/2016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74428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12/31/2016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10607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12/31/2016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46342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12/31/2016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4259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12/31/2016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93015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764DE79-268F-4C1A-8933-263129D2AF90}" type="datetimeFigureOut">
              <a:rPr lang="en-US" dirty="0"/>
              <a:pPr/>
              <a:t>12/31/2016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87383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764DE79-268F-4C1A-8933-263129D2AF90}" type="datetimeFigureOut">
              <a:rPr lang="en-US" dirty="0"/>
              <a:pPr/>
              <a:t>12/31/2016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8333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12/31/2016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76185195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image" Target="../media/image77.jpeg"/><Relationship Id="rId1" Type="http://schemas.openxmlformats.org/officeDocument/2006/relationships/slideLayout" Target="../slideLayouts/slideLayout15.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7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6.png"/><Relationship Id="rId1" Type="http://schemas.openxmlformats.org/officeDocument/2006/relationships/slideLayout" Target="../slideLayouts/slideLayout15.xml"/><Relationship Id="rId5" Type="http://schemas.openxmlformats.org/officeDocument/2006/relationships/image" Target="../media/image85.png"/><Relationship Id="rId4" Type="http://schemas.openxmlformats.org/officeDocument/2006/relationships/image" Target="../media/image84.png"/></Relationships>
</file>

<file path=ppt/slides/_rels/slide17.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11.png"/><Relationship Id="rId2" Type="http://schemas.openxmlformats.org/officeDocument/2006/relationships/image" Target="../media/image86.jpeg"/><Relationship Id="rId1" Type="http://schemas.openxmlformats.org/officeDocument/2006/relationships/slideLayout" Target="../slideLayouts/slideLayout16.xml"/><Relationship Id="rId6" Type="http://schemas.openxmlformats.org/officeDocument/2006/relationships/image" Target="../media/image89.png"/><Relationship Id="rId5" Type="http://schemas.openxmlformats.org/officeDocument/2006/relationships/image" Target="../media/image88.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68.png"/><Relationship Id="rId4" Type="http://schemas.openxmlformats.org/officeDocument/2006/relationships/image" Target="../media/image92.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image" Target="../media/image94.png"/><Relationship Id="rId1" Type="http://schemas.openxmlformats.org/officeDocument/2006/relationships/slideLayout" Target="../slideLayouts/slideLayout16.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9.png"/><Relationship Id="rId1" Type="http://schemas.openxmlformats.org/officeDocument/2006/relationships/slideLayout" Target="../slideLayouts/slideLayout15.xml"/><Relationship Id="rId4" Type="http://schemas.openxmlformats.org/officeDocument/2006/relationships/image" Target="../media/image108.png"/></Relationships>
</file>

<file path=ppt/slides/_rels/slide2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79.png"/><Relationship Id="rId1" Type="http://schemas.openxmlformats.org/officeDocument/2006/relationships/slideLayout" Target="../slideLayouts/slideLayout18.xml"/><Relationship Id="rId6" Type="http://schemas.openxmlformats.org/officeDocument/2006/relationships/image" Target="../media/image67.png"/><Relationship Id="rId5" Type="http://schemas.openxmlformats.org/officeDocument/2006/relationships/image" Target="../media/image112.png"/><Relationship Id="rId4" Type="http://schemas.openxmlformats.org/officeDocument/2006/relationships/image" Target="../media/image111.png"/></Relationships>
</file>

<file path=ppt/slides/_rels/slide24.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79.png"/><Relationship Id="rId1" Type="http://schemas.openxmlformats.org/officeDocument/2006/relationships/slideLayout" Target="../slideLayouts/slideLayout18.xml"/><Relationship Id="rId5" Type="http://schemas.openxmlformats.org/officeDocument/2006/relationships/image" Target="../media/image67.png"/><Relationship Id="rId4" Type="http://schemas.openxmlformats.org/officeDocument/2006/relationships/image" Target="../media/image115.jpeg"/></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16.png"/><Relationship Id="rId1" Type="http://schemas.openxmlformats.org/officeDocument/2006/relationships/slideLayout" Target="../slideLayouts/slideLayout18.xml"/><Relationship Id="rId6" Type="http://schemas.openxmlformats.org/officeDocument/2006/relationships/image" Target="../media/image67.png"/><Relationship Id="rId5" Type="http://schemas.openxmlformats.org/officeDocument/2006/relationships/image" Target="../media/image118.png"/><Relationship Id="rId4" Type="http://schemas.openxmlformats.org/officeDocument/2006/relationships/image" Target="../media/image1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79.png"/><Relationship Id="rId1" Type="http://schemas.openxmlformats.org/officeDocument/2006/relationships/slideLayout" Target="../slideLayouts/slideLayout18.xml"/><Relationship Id="rId6" Type="http://schemas.openxmlformats.org/officeDocument/2006/relationships/image" Target="../media/image67.png"/><Relationship Id="rId5" Type="http://schemas.openxmlformats.org/officeDocument/2006/relationships/image" Target="../media/image123.jpeg"/><Relationship Id="rId4" Type="http://schemas.openxmlformats.org/officeDocument/2006/relationships/image" Target="../media/image122.png"/></Relationships>
</file>

<file path=ppt/slides/_rels/slide29.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132.jpeg"/><Relationship Id="rId3" Type="http://schemas.openxmlformats.org/officeDocument/2006/relationships/image" Target="../media/image127.jpeg"/><Relationship Id="rId7" Type="http://schemas.openxmlformats.org/officeDocument/2006/relationships/image" Target="../media/image131.jpeg"/><Relationship Id="rId2" Type="http://schemas.openxmlformats.org/officeDocument/2006/relationships/image" Target="../media/image126.png"/><Relationship Id="rId1" Type="http://schemas.openxmlformats.org/officeDocument/2006/relationships/slideLayout" Target="../slideLayouts/slideLayout6.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8.jpeg"/><Relationship Id="rId9" Type="http://schemas.openxmlformats.org/officeDocument/2006/relationships/image" Target="../media/image133.jpeg"/></Relationships>
</file>

<file path=ppt/slides/_rels/slide31.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79.png"/><Relationship Id="rId1" Type="http://schemas.openxmlformats.org/officeDocument/2006/relationships/slideLayout" Target="../slideLayouts/slideLayout19.xml"/><Relationship Id="rId5" Type="http://schemas.openxmlformats.org/officeDocument/2006/relationships/image" Target="../media/image67.png"/><Relationship Id="rId4" Type="http://schemas.openxmlformats.org/officeDocument/2006/relationships/image" Target="../media/image135.png"/></Relationships>
</file>

<file path=ppt/slides/_rels/slide32.xml.rels><?xml version="1.0" encoding="UTF-8" standalone="yes"?>
<Relationships xmlns="http://schemas.openxmlformats.org/package/2006/relationships"><Relationship Id="rId3" Type="http://schemas.openxmlformats.org/officeDocument/2006/relationships/image" Target="../media/image136.jpeg"/><Relationship Id="rId7" Type="http://schemas.openxmlformats.org/officeDocument/2006/relationships/image" Target="../media/image140.png"/><Relationship Id="rId2" Type="http://schemas.openxmlformats.org/officeDocument/2006/relationships/image" Target="../media/image79.png"/><Relationship Id="rId1" Type="http://schemas.openxmlformats.org/officeDocument/2006/relationships/slideLayout" Target="../slideLayouts/slideLayout19.xml"/><Relationship Id="rId6" Type="http://schemas.openxmlformats.org/officeDocument/2006/relationships/image" Target="../media/image139.jpeg"/><Relationship Id="rId5" Type="http://schemas.openxmlformats.org/officeDocument/2006/relationships/image" Target="../media/image138.jpeg"/><Relationship Id="rId4" Type="http://schemas.openxmlformats.org/officeDocument/2006/relationships/image" Target="../media/image137.png"/></Relationships>
</file>

<file path=ppt/slides/_rels/slide3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6.xml"/><Relationship Id="rId4" Type="http://schemas.openxmlformats.org/officeDocument/2006/relationships/image" Target="../media/image143.png"/></Relationships>
</file>

<file path=ppt/slides/_rels/slide3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6.xml"/><Relationship Id="rId4" Type="http://schemas.openxmlformats.org/officeDocument/2006/relationships/image" Target="../media/image146.png"/></Relationships>
</file>

<file path=ppt/slides/_rels/slide3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6.xml"/><Relationship Id="rId4" Type="http://schemas.openxmlformats.org/officeDocument/2006/relationships/image" Target="../media/image149.png"/></Relationships>
</file>

<file path=ppt/slides/_rels/slide3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6.xml"/><Relationship Id="rId4" Type="http://schemas.openxmlformats.org/officeDocument/2006/relationships/image" Target="../media/image152.png"/></Relationships>
</file>

<file path=ppt/slides/_rels/slide37.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8.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19.png"/><Relationship Id="rId21" Type="http://schemas.openxmlformats.org/officeDocument/2006/relationships/image" Target="../media/image37.png"/><Relationship Id="rId34" Type="http://schemas.openxmlformats.org/officeDocument/2006/relationships/image" Target="../media/image50.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png"/><Relationship Id="rId1" Type="http://schemas.openxmlformats.org/officeDocument/2006/relationships/slideLayout" Target="../slideLayouts/slideLayout14.xml"/><Relationship Id="rId6" Type="http://schemas.openxmlformats.org/officeDocument/2006/relationships/image" Target="../media/image22.jpe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5" Type="http://schemas.openxmlformats.org/officeDocument/2006/relationships/image" Target="../media/image21.jpe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10" Type="http://schemas.openxmlformats.org/officeDocument/2006/relationships/image" Target="../media/image26.png"/><Relationship Id="rId19" Type="http://schemas.openxmlformats.org/officeDocument/2006/relationships/image" Target="../media/image35.png"/><Relationship Id="rId31" Type="http://schemas.openxmlformats.org/officeDocument/2006/relationships/image" Target="../media/image47.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10.png"/><Relationship Id="rId8"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jpeg"/><Relationship Id="rId18" Type="http://schemas.openxmlformats.org/officeDocument/2006/relationships/image" Target="../media/image66.png"/><Relationship Id="rId3" Type="http://schemas.openxmlformats.org/officeDocument/2006/relationships/image" Target="../media/image51.png"/><Relationship Id="rId7" Type="http://schemas.openxmlformats.org/officeDocument/2006/relationships/image" Target="../media/image55.gif"/><Relationship Id="rId12" Type="http://schemas.openxmlformats.org/officeDocument/2006/relationships/image" Target="../media/image60.png"/><Relationship Id="rId17" Type="http://schemas.openxmlformats.org/officeDocument/2006/relationships/image" Target="../media/image65.jpeg"/><Relationship Id="rId2" Type="http://schemas.openxmlformats.org/officeDocument/2006/relationships/image" Target="../media/image18.png"/><Relationship Id="rId16" Type="http://schemas.openxmlformats.org/officeDocument/2006/relationships/image" Target="../media/image64.png"/><Relationship Id="rId1" Type="http://schemas.openxmlformats.org/officeDocument/2006/relationships/slideLayout" Target="../slideLayouts/slideLayout1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0.png"/><Relationship Id="rId1" Type="http://schemas.openxmlformats.org/officeDocument/2006/relationships/slideLayout" Target="../slideLayouts/slideLayout17.xml"/><Relationship Id="rId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0"/>
            <a:ext cx="4542303" cy="4797152"/>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429000"/>
            <a:ext cx="8252087" cy="2088232"/>
          </a:xfrm>
          <a:prstGeom prst="rect">
            <a:avLst/>
          </a:prstGeom>
        </p:spPr>
      </p:pic>
      <p:sp>
        <p:nvSpPr>
          <p:cNvPr id="7" name="Metin kutusu 6"/>
          <p:cNvSpPr txBox="1"/>
          <p:nvPr/>
        </p:nvSpPr>
        <p:spPr>
          <a:xfrm>
            <a:off x="4535488" y="6021288"/>
            <a:ext cx="4608512" cy="646331"/>
          </a:xfrm>
          <a:prstGeom prst="rect">
            <a:avLst/>
          </a:prstGeom>
          <a:noFill/>
        </p:spPr>
        <p:txBody>
          <a:bodyPr wrap="square" rtlCol="0">
            <a:spAutoFit/>
          </a:bodyPr>
          <a:lstStyle/>
          <a:p>
            <a:r>
              <a:rPr lang="tr-TR" sz="3600" b="1" i="1" dirty="0" smtClean="0">
                <a:solidFill>
                  <a:schemeClr val="bg1">
                    <a:lumMod val="65000"/>
                  </a:schemeClr>
                </a:solidFill>
                <a:latin typeface="Helvetica" panose="020B0604020202020204" pitchFamily="34" charset="0"/>
                <a:cs typeface="Helvetica" panose="020B0604020202020204" pitchFamily="34" charset="0"/>
              </a:rPr>
              <a:t>Yeni Satış Düzeni…</a:t>
            </a:r>
            <a:endParaRPr lang="tr-TR" sz="3600" b="1" i="1" dirty="0">
              <a:solidFill>
                <a:schemeClr val="bg1">
                  <a:lumMod val="6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1310541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03"/>
          <p:cNvGrpSpPr/>
          <p:nvPr/>
        </p:nvGrpSpPr>
        <p:grpSpPr>
          <a:xfrm>
            <a:off x="-142908" y="642918"/>
            <a:ext cx="8866719" cy="2161830"/>
            <a:chOff x="0" y="0"/>
            <a:chExt cx="8866719" cy="2161828"/>
          </a:xfrm>
        </p:grpSpPr>
        <p:pic>
          <p:nvPicPr>
            <p:cNvPr id="6" name="pasted-image.png"/>
            <p:cNvPicPr>
              <a:picLocks noChangeAspect="1"/>
            </p:cNvPicPr>
            <p:nvPr/>
          </p:nvPicPr>
          <p:blipFill>
            <a:blip r:embed="rId2">
              <a:extLst/>
            </a:blip>
            <a:stretch>
              <a:fillRect/>
            </a:stretch>
          </p:blipFill>
          <p:spPr>
            <a:xfrm>
              <a:off x="6704890" y="0"/>
              <a:ext cx="2161829" cy="2161828"/>
            </a:xfrm>
            <a:prstGeom prst="rect">
              <a:avLst/>
            </a:prstGeom>
            <a:ln w="12700" cap="flat">
              <a:noFill/>
              <a:miter lim="400000"/>
            </a:ln>
            <a:effectLst/>
          </p:spPr>
        </p:pic>
        <p:sp>
          <p:nvSpPr>
            <p:cNvPr id="9" name="Shape 301"/>
            <p:cNvSpPr/>
            <p:nvPr/>
          </p:nvSpPr>
          <p:spPr>
            <a:xfrm>
              <a:off x="0" y="768495"/>
              <a:ext cx="8028673" cy="10820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spcBef>
                  <a:spcPts val="700"/>
                </a:spcBef>
                <a:defRPr sz="3200">
                  <a:solidFill>
                    <a:srgbClr val="FFFFFF"/>
                  </a:solidFill>
                  <a:latin typeface="Verdana"/>
                  <a:ea typeface="Verdana"/>
                  <a:cs typeface="Verdana"/>
                  <a:sym typeface="Verdana"/>
                </a:defRPr>
              </a:lvl1pPr>
            </a:lstStyle>
            <a:p>
              <a:r>
                <a:rPr dirty="0"/>
                <a:t>ZAMANI GERİ ALAMAYIZ </a:t>
              </a:r>
              <a:r>
                <a:rPr dirty="0" err="1"/>
                <a:t>fakat</a:t>
              </a:r>
              <a:r>
                <a:rPr dirty="0"/>
                <a:t> YÖNETEBİLİRİZ</a:t>
              </a:r>
            </a:p>
          </p:txBody>
        </p:sp>
      </p:grpSp>
      <p:sp>
        <p:nvSpPr>
          <p:cNvPr id="2" name="Unvan 1"/>
          <p:cNvSpPr>
            <a:spLocks noGrp="1"/>
          </p:cNvSpPr>
          <p:nvPr>
            <p:ph type="title"/>
          </p:nvPr>
        </p:nvSpPr>
        <p:spPr>
          <a:xfrm>
            <a:off x="388895" y="642918"/>
            <a:ext cx="8755105" cy="811468"/>
          </a:xfrm>
        </p:spPr>
        <p:txBody>
          <a:bodyPr>
            <a:normAutofit/>
          </a:bodyPr>
          <a:lstStyle/>
          <a:p>
            <a:r>
              <a:rPr lang="tr" sz="3600" b="1" dirty="0" smtClean="0">
                <a:solidFill>
                  <a:schemeClr val="bg2">
                    <a:lumMod val="50000"/>
                  </a:schemeClr>
                </a:solidFill>
                <a:latin typeface="+mn-lt"/>
              </a:rPr>
              <a:t>ANDROİD </a:t>
            </a:r>
            <a:r>
              <a:rPr lang="tr" sz="3600" b="1" dirty="0">
                <a:solidFill>
                  <a:schemeClr val="bg2">
                    <a:lumMod val="50000"/>
                  </a:schemeClr>
                </a:solidFill>
                <a:latin typeface="+mn-lt"/>
              </a:rPr>
              <a:t>SAHA SATIŞ PROJESİ</a:t>
            </a:r>
            <a:endParaRPr lang="tr-TR" sz="3600" b="1" dirty="0">
              <a:solidFill>
                <a:schemeClr val="bg2">
                  <a:lumMod val="50000"/>
                </a:schemeClr>
              </a:solidFill>
              <a:latin typeface="+mn-lt"/>
            </a:endParaRPr>
          </a:p>
        </p:txBody>
      </p:sp>
      <p:sp>
        <p:nvSpPr>
          <p:cNvPr id="3" name="İçerik Yer Tutucusu 2"/>
          <p:cNvSpPr>
            <a:spLocks noGrp="1"/>
          </p:cNvSpPr>
          <p:nvPr>
            <p:ph idx="1"/>
          </p:nvPr>
        </p:nvSpPr>
        <p:spPr>
          <a:xfrm>
            <a:off x="214282" y="4357694"/>
            <a:ext cx="8929718" cy="1714512"/>
          </a:xfrm>
        </p:spPr>
        <p:txBody>
          <a:bodyPr>
            <a:normAutofit/>
          </a:bodyPr>
          <a:lstStyle/>
          <a:p>
            <a:r>
              <a:rPr lang="tr" sz="2800" i="1" dirty="0">
                <a:solidFill>
                  <a:schemeClr val="bg2">
                    <a:lumMod val="50000"/>
                  </a:schemeClr>
                </a:solidFill>
                <a:latin typeface="+mj-lt"/>
              </a:rPr>
              <a:t>Projenin amacı : Çağın en önemli meselesi zamanı doğru yönetebilmektir, zamanı geri alamayız ama yönetebilirsek hedeflerimize daha kolay ulaşabiliriz ve başarı kaçınılmaz olur. </a:t>
            </a:r>
            <a:endParaRPr lang="tr-TR" sz="2800" i="1" dirty="0">
              <a:solidFill>
                <a:schemeClr val="bg2">
                  <a:lumMod val="50000"/>
                </a:schemeClr>
              </a:solidFill>
              <a:latin typeface="+mj-lt"/>
            </a:endParaRPr>
          </a:p>
        </p:txBody>
      </p:sp>
      <p:pic>
        <p:nvPicPr>
          <p:cNvPr id="4" name="3 Resim" descr="zaman-1.jpg"/>
          <p:cNvPicPr>
            <a:picLocks noChangeAspect="1"/>
          </p:cNvPicPr>
          <p:nvPr/>
        </p:nvPicPr>
        <p:blipFill>
          <a:blip r:embed="rId3"/>
          <a:stretch>
            <a:fillRect/>
          </a:stretch>
        </p:blipFill>
        <p:spPr>
          <a:xfrm>
            <a:off x="1500166" y="1428736"/>
            <a:ext cx="5547620" cy="2820040"/>
          </a:xfrm>
          <a:prstGeom prst="rect">
            <a:avLst/>
          </a:prstGeom>
        </p:spPr>
      </p:pic>
    </p:spTree>
    <p:extLst>
      <p:ext uri="{BB962C8B-B14F-4D97-AF65-F5344CB8AC3E}">
        <p14:creationId xmlns:p14="http://schemas.microsoft.com/office/powerpoint/2010/main" val="362927133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80664" y="1757960"/>
            <a:ext cx="4261048"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400" b="1" kern="1200">
                <a:solidFill>
                  <a:schemeClr val="tx1">
                    <a:lumMod val="75000"/>
                    <a:lumOff val="25000"/>
                  </a:schemeClr>
                </a:solidFill>
                <a:latin typeface="+mj-lt"/>
                <a:ea typeface="+mj-ea"/>
                <a:cs typeface="+mj-cs"/>
              </a:defRPr>
            </a:lvl1pPr>
          </a:lstStyle>
          <a:p>
            <a:r>
              <a:rPr lang="tr-TR" sz="2400" u="sng" dirty="0"/>
              <a:t>TCAREE SÜREÇLERİ </a:t>
            </a:r>
          </a:p>
        </p:txBody>
      </p:sp>
      <p:sp>
        <p:nvSpPr>
          <p:cNvPr id="8" name="Title 1"/>
          <p:cNvSpPr txBox="1">
            <a:spLocks/>
          </p:cNvSpPr>
          <p:nvPr/>
        </p:nvSpPr>
        <p:spPr>
          <a:xfrm>
            <a:off x="154954" y="34329"/>
            <a:ext cx="8989046" cy="113843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400" b="1" kern="1200">
                <a:solidFill>
                  <a:schemeClr val="tx1">
                    <a:lumMod val="75000"/>
                    <a:lumOff val="25000"/>
                  </a:schemeClr>
                </a:solidFill>
                <a:latin typeface="+mj-lt"/>
                <a:ea typeface="+mj-ea"/>
                <a:cs typeface="+mj-cs"/>
              </a:defRPr>
            </a:lvl1pPr>
          </a:lstStyle>
          <a:p>
            <a:pPr algn="ctr"/>
            <a:r>
              <a:rPr lang="tr-TR" sz="2400" u="sng" dirty="0">
                <a:solidFill>
                  <a:schemeClr val="bg2">
                    <a:lumMod val="90000"/>
                  </a:schemeClr>
                </a:solidFill>
                <a:latin typeface="BankGothic Md BT" pitchFamily="34" charset="0"/>
              </a:rPr>
              <a:t>TCAREE </a:t>
            </a:r>
            <a:r>
              <a:rPr lang="tr-TR" sz="2400" u="sng" dirty="0" smtClean="0">
                <a:solidFill>
                  <a:schemeClr val="bg2">
                    <a:lumMod val="90000"/>
                  </a:schemeClr>
                </a:solidFill>
                <a:latin typeface="BankGothic Md BT" pitchFamily="34" charset="0"/>
              </a:rPr>
              <a:t> SAHA SATIŞ </a:t>
            </a:r>
            <a:r>
              <a:rPr lang="tr-TR" sz="2400" u="sng" dirty="0">
                <a:solidFill>
                  <a:schemeClr val="bg2">
                    <a:lumMod val="90000"/>
                  </a:schemeClr>
                </a:solidFill>
                <a:latin typeface="BankGothic Md BT" pitchFamily="34" charset="0"/>
              </a:rPr>
              <a:t>VE PAZARLAMA ÇÖZÜMLERİ NEDİR? </a:t>
            </a:r>
          </a:p>
        </p:txBody>
      </p:sp>
      <p:pic>
        <p:nvPicPr>
          <p:cNvPr id="9"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2074" y="2417133"/>
            <a:ext cx="6236273" cy="3902125"/>
          </a:xfrm>
          <a:prstGeom prst="rect">
            <a:avLst/>
          </a:prstGeom>
        </p:spPr>
      </p:pic>
      <p:sp>
        <p:nvSpPr>
          <p:cNvPr id="10" name="Title 1"/>
          <p:cNvSpPr txBox="1">
            <a:spLocks/>
          </p:cNvSpPr>
          <p:nvPr/>
        </p:nvSpPr>
        <p:spPr>
          <a:xfrm>
            <a:off x="340618" y="836712"/>
            <a:ext cx="8775948" cy="113843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400" b="1" kern="1200">
                <a:solidFill>
                  <a:schemeClr val="tx1">
                    <a:lumMod val="75000"/>
                    <a:lumOff val="25000"/>
                  </a:schemeClr>
                </a:solidFill>
                <a:latin typeface="+mj-lt"/>
                <a:ea typeface="+mj-ea"/>
                <a:cs typeface="+mj-cs"/>
              </a:defRPr>
            </a:lvl1pPr>
          </a:lstStyle>
          <a:p>
            <a:pPr algn="just"/>
            <a:r>
              <a:rPr lang="tr-TR" sz="2400" i="1" dirty="0">
                <a:solidFill>
                  <a:schemeClr val="bg1">
                    <a:lumMod val="50000"/>
                  </a:schemeClr>
                </a:solidFill>
              </a:rPr>
              <a:t>Kurumsal kanalda satış pazarlama faaliyetlerini yeni mobil teknolojilerle daha etkin hale getirdiğimiz bir yazılım çözümüdür.</a:t>
            </a:r>
          </a:p>
        </p:txBody>
      </p:sp>
      <p:sp>
        <p:nvSpPr>
          <p:cNvPr id="11" name="Title 1"/>
          <p:cNvSpPr txBox="1">
            <a:spLocks/>
          </p:cNvSpPr>
          <p:nvPr/>
        </p:nvSpPr>
        <p:spPr>
          <a:xfrm>
            <a:off x="340618" y="2622056"/>
            <a:ext cx="4536504" cy="368966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b="1" kern="1200">
                <a:solidFill>
                  <a:schemeClr val="tx1">
                    <a:lumMod val="75000"/>
                    <a:lumOff val="25000"/>
                  </a:schemeClr>
                </a:solidFill>
                <a:latin typeface="+mj-lt"/>
                <a:ea typeface="+mj-ea"/>
                <a:cs typeface="+mj-cs"/>
              </a:defRPr>
            </a:lvl1pPr>
          </a:lstStyle>
          <a:p>
            <a:pPr marL="342900" indent="-342900" algn="just">
              <a:buFont typeface="Arial" pitchFamily="34" charset="0"/>
              <a:buChar char="•"/>
            </a:pPr>
            <a:r>
              <a:rPr lang="tr-TR" sz="2400" dirty="0"/>
              <a:t>Fatura Süreçleri, </a:t>
            </a:r>
          </a:p>
          <a:p>
            <a:pPr marL="342900" indent="-342900" algn="just">
              <a:buFont typeface="Arial" pitchFamily="34" charset="0"/>
              <a:buChar char="•"/>
            </a:pPr>
            <a:r>
              <a:rPr lang="tr-TR" sz="2400" dirty="0"/>
              <a:t>Sipariş Süreçleri,</a:t>
            </a:r>
          </a:p>
          <a:p>
            <a:pPr marL="342900" indent="-342900" algn="just">
              <a:buFont typeface="Arial" pitchFamily="34" charset="0"/>
              <a:buChar char="•"/>
            </a:pPr>
            <a:r>
              <a:rPr lang="tr-TR" sz="2400" dirty="0"/>
              <a:t>Ziyaret Süreçleri,</a:t>
            </a:r>
          </a:p>
          <a:p>
            <a:pPr marL="342900" indent="-342900" algn="just">
              <a:buFont typeface="Arial" pitchFamily="34" charset="0"/>
              <a:buChar char="•"/>
            </a:pPr>
            <a:r>
              <a:rPr lang="tr-TR" sz="2400" dirty="0"/>
              <a:t>Tahsilat Süreçleri,</a:t>
            </a:r>
          </a:p>
          <a:p>
            <a:pPr marL="342900" indent="-342900" algn="just">
              <a:buFont typeface="Arial" pitchFamily="34" charset="0"/>
              <a:buChar char="•"/>
            </a:pPr>
            <a:r>
              <a:rPr lang="tr-TR" sz="2400" dirty="0"/>
              <a:t>NFC ve GPS Desteği, </a:t>
            </a:r>
          </a:p>
          <a:p>
            <a:pPr marL="342900" indent="-342900" algn="just">
              <a:buFont typeface="Arial" pitchFamily="34" charset="0"/>
              <a:buChar char="•"/>
            </a:pPr>
            <a:r>
              <a:rPr lang="tr-TR" sz="2400" dirty="0"/>
              <a:t>Sayım Süreçleri,</a:t>
            </a:r>
          </a:p>
          <a:p>
            <a:pPr marL="342900" indent="-342900" algn="just">
              <a:buFont typeface="Arial" pitchFamily="34" charset="0"/>
              <a:buChar char="•"/>
            </a:pPr>
            <a:r>
              <a:rPr lang="tr-TR" sz="2400" dirty="0"/>
              <a:t>Ziyaret Kontrol Süreçleri,</a:t>
            </a:r>
          </a:p>
          <a:p>
            <a:pPr marL="342900" indent="-342900" algn="just">
              <a:buFont typeface="Arial" pitchFamily="34" charset="0"/>
              <a:buChar char="•"/>
            </a:pPr>
            <a:r>
              <a:rPr lang="tr-TR" sz="2400" dirty="0"/>
              <a:t>Raporlamalar,</a:t>
            </a:r>
          </a:p>
          <a:p>
            <a:pPr marL="342900" indent="-342900" algn="just">
              <a:buFont typeface="Arial" pitchFamily="34" charset="0"/>
              <a:buChar char="•"/>
            </a:pPr>
            <a:r>
              <a:rPr lang="tr-TR" sz="2400" dirty="0"/>
              <a:t>Kampanya Yönetim Süreci,</a:t>
            </a:r>
          </a:p>
          <a:p>
            <a:pPr marL="342900" indent="-342900" algn="just">
              <a:buFont typeface="Arial" pitchFamily="34" charset="0"/>
              <a:buChar char="•"/>
            </a:pPr>
            <a:r>
              <a:rPr lang="tr-TR" sz="2400" dirty="0"/>
              <a:t>Yazdırma Desteği,</a:t>
            </a:r>
          </a:p>
          <a:p>
            <a:pPr marL="342900" indent="-342900" algn="just">
              <a:buFont typeface="Arial" pitchFamily="34" charset="0"/>
              <a:buChar char="•"/>
            </a:pPr>
            <a:r>
              <a:rPr lang="tr-TR" sz="2400" dirty="0"/>
              <a:t>Bulut Entegrasyonu,</a:t>
            </a:r>
          </a:p>
          <a:p>
            <a:pPr marL="342900" indent="-342900">
              <a:buFont typeface="Arial" pitchFamily="34" charset="0"/>
              <a:buChar char="•"/>
            </a:pPr>
            <a:r>
              <a:rPr lang="tr-TR" sz="2400" dirty="0"/>
              <a:t>Web </a:t>
            </a:r>
            <a:r>
              <a:rPr lang="tr-TR" sz="2400" dirty="0" err="1"/>
              <a:t>Portalı</a:t>
            </a:r>
            <a:r>
              <a:rPr lang="tr-TR" sz="2400" dirty="0"/>
              <a:t> Üzerinden Yönetim</a:t>
            </a:r>
          </a:p>
        </p:txBody>
      </p:sp>
    </p:spTree>
    <p:extLst>
      <p:ext uri="{BB962C8B-B14F-4D97-AF65-F5344CB8AC3E}">
        <p14:creationId xmlns:p14="http://schemas.microsoft.com/office/powerpoint/2010/main" val="118077163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image6.jpg"/>
          <p:cNvPicPr>
            <a:picLocks noChangeAspect="1"/>
          </p:cNvPicPr>
          <p:nvPr/>
        </p:nvPicPr>
        <p:blipFill>
          <a:blip r:embed="rId2">
            <a:extLst/>
          </a:blip>
          <a:stretch>
            <a:fillRect/>
          </a:stretch>
        </p:blipFill>
        <p:spPr>
          <a:xfrm>
            <a:off x="-27971" y="3536236"/>
            <a:ext cx="5280328" cy="3303977"/>
          </a:xfrm>
          <a:prstGeom prst="rect">
            <a:avLst/>
          </a:prstGeom>
          <a:ln w="12700">
            <a:miter lim="400000"/>
          </a:ln>
        </p:spPr>
      </p:pic>
      <p:sp>
        <p:nvSpPr>
          <p:cNvPr id="293" name="Shape 293"/>
          <p:cNvSpPr/>
          <p:nvPr/>
        </p:nvSpPr>
        <p:spPr>
          <a:xfrm>
            <a:off x="467647" y="1623132"/>
            <a:ext cx="7964866" cy="1513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lnSpcReduction="10000"/>
          </a:bodyPr>
          <a:lstStyle/>
          <a:p>
            <a:pPr algn="just">
              <a:defRPr sz="2400" b="1">
                <a:solidFill>
                  <a:srgbClr val="404040"/>
                </a:solidFill>
                <a:latin typeface="Calibri"/>
                <a:ea typeface="Calibri"/>
                <a:cs typeface="Calibri"/>
                <a:sym typeface="Calibri"/>
              </a:defRPr>
            </a:pPr>
            <a:r>
              <a:rPr dirty="0">
                <a:solidFill>
                  <a:schemeClr val="tx1">
                    <a:lumMod val="50000"/>
                    <a:lumOff val="50000"/>
                  </a:schemeClr>
                </a:solidFill>
              </a:rPr>
              <a:t>TCAREE; SATIŞ PAZARLAMA FAALİYETLERİNİ YENİ NESİL MOBİL TEKNOLOJİYLE DAHA ETKİN HALE GETİRDİĞİMİZ, BUGÜNDEN MAKSİMUM FAYDALANMAYI HEDEFLEDİĞİMİZ YAZILIM ÇÖZÜMÜDÜR.</a:t>
            </a:r>
          </a:p>
        </p:txBody>
      </p:sp>
      <p:sp>
        <p:nvSpPr>
          <p:cNvPr id="294" name="Shape 294"/>
          <p:cNvSpPr/>
          <p:nvPr/>
        </p:nvSpPr>
        <p:spPr>
          <a:xfrm>
            <a:off x="3883079" y="2940597"/>
            <a:ext cx="5916560" cy="6502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pPr algn="just">
              <a:defRPr sz="2400">
                <a:solidFill>
                  <a:srgbClr val="404040"/>
                </a:solidFill>
                <a:latin typeface="Trattatello"/>
                <a:ea typeface="Trattatello"/>
                <a:cs typeface="Trattatello"/>
                <a:sym typeface="Trattatello"/>
              </a:defRPr>
            </a:pPr>
            <a:r>
              <a:rPr dirty="0">
                <a:solidFill>
                  <a:schemeClr val="bg1">
                    <a:lumMod val="65000"/>
                  </a:schemeClr>
                </a:solidFill>
              </a:rPr>
              <a:t>Satış anlıktır yarına kalan satış </a:t>
            </a:r>
            <a:r>
              <a:rPr u="sng" dirty="0">
                <a:solidFill>
                  <a:schemeClr val="bg1">
                    <a:lumMod val="65000"/>
                  </a:schemeClr>
                </a:solidFill>
              </a:rPr>
              <a:t>yoktur.</a:t>
            </a:r>
          </a:p>
        </p:txBody>
      </p:sp>
      <p:pic>
        <p:nvPicPr>
          <p:cNvPr id="295" name="image24.png"/>
          <p:cNvPicPr>
            <a:picLocks noChangeAspect="1"/>
          </p:cNvPicPr>
          <p:nvPr/>
        </p:nvPicPr>
        <p:blipFill>
          <a:blip r:embed="rId3" cstate="print">
            <a:extLst/>
          </a:blip>
          <a:stretch>
            <a:fillRect/>
          </a:stretch>
        </p:blipFill>
        <p:spPr>
          <a:xfrm>
            <a:off x="6397598" y="523190"/>
            <a:ext cx="2224771" cy="650237"/>
          </a:xfrm>
          <a:prstGeom prst="rect">
            <a:avLst/>
          </a:prstGeom>
          <a:ln w="12700">
            <a:miter lim="400000"/>
          </a:ln>
        </p:spPr>
      </p:pic>
      <p:pic>
        <p:nvPicPr>
          <p:cNvPr id="296" name="image7.png"/>
          <p:cNvPicPr>
            <a:picLocks noChangeAspect="1"/>
          </p:cNvPicPr>
          <p:nvPr/>
        </p:nvPicPr>
        <p:blipFill>
          <a:blip r:embed="rId4">
            <a:extLst/>
          </a:blip>
          <a:srcRect l="8597" t="5228" r="9501" b="7989"/>
          <a:stretch>
            <a:fillRect/>
          </a:stretch>
        </p:blipFill>
        <p:spPr>
          <a:xfrm>
            <a:off x="3105197" y="107473"/>
            <a:ext cx="2219358" cy="1057176"/>
          </a:xfrm>
          <a:prstGeom prst="rect">
            <a:avLst/>
          </a:prstGeom>
          <a:ln w="12700">
            <a:miter lim="400000"/>
          </a:ln>
        </p:spPr>
      </p:pic>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89" y="342487"/>
            <a:ext cx="2448272" cy="881378"/>
          </a:xfrm>
          <a:prstGeom prst="rect">
            <a:avLst/>
          </a:prstGeom>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93"/>
                                        </p:tgtEl>
                                        <p:attrNameLst>
                                          <p:attrName>style.visibility</p:attrName>
                                        </p:attrNameLst>
                                      </p:cBhvr>
                                      <p:to>
                                        <p:strVal val="visible"/>
                                      </p:to>
                                    </p:set>
                                    <p:animEffect transition="in" filter="dissolve">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294"/>
                                        </p:tgtEl>
                                        <p:attrNameLst>
                                          <p:attrName>style.visibility</p:attrName>
                                        </p:attrNameLst>
                                      </p:cBhvr>
                                      <p:to>
                                        <p:strVal val="visible"/>
                                      </p:to>
                                    </p:set>
                                    <p:animEffect transition="in" filter="dissolve">
                                      <p:cBhvr>
                                        <p:cTn id="12"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advAuto="0"/>
      <p:bldP spid="294"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p:nvPr/>
        </p:nvSpPr>
        <p:spPr>
          <a:xfrm flipH="1">
            <a:off x="4765852" y="696057"/>
            <a:ext cx="1" cy="5715001"/>
          </a:xfrm>
          <a:prstGeom prst="line">
            <a:avLst/>
          </a:prstGeom>
          <a:ln>
            <a:solidFill>
              <a:srgbClr val="4A7EBB"/>
            </a:solidFill>
          </a:ln>
        </p:spPr>
        <p:txBody>
          <a:bodyPr lIns="45718" tIns="45718" rIns="45718" bIns="45718"/>
          <a:lstStyle/>
          <a:p>
            <a:pPr>
              <a:defRPr>
                <a:latin typeface="Calibri"/>
                <a:ea typeface="Calibri"/>
                <a:cs typeface="Calibri"/>
                <a:sym typeface="Calibri"/>
              </a:defRPr>
            </a:pPr>
            <a:endParaRPr/>
          </a:p>
        </p:txBody>
      </p:sp>
      <p:grpSp>
        <p:nvGrpSpPr>
          <p:cNvPr id="318" name="Group 318"/>
          <p:cNvGrpSpPr/>
          <p:nvPr/>
        </p:nvGrpSpPr>
        <p:grpSpPr>
          <a:xfrm>
            <a:off x="211035" y="668409"/>
            <a:ext cx="4414131" cy="5921883"/>
            <a:chOff x="0" y="0"/>
            <a:chExt cx="4414130" cy="5921881"/>
          </a:xfrm>
        </p:grpSpPr>
        <p:pic>
          <p:nvPicPr>
            <p:cNvPr id="307" name="image7.jpg"/>
            <p:cNvPicPr>
              <a:picLocks noChangeAspect="1"/>
            </p:cNvPicPr>
            <p:nvPr/>
          </p:nvPicPr>
          <p:blipFill>
            <a:blip r:embed="rId2">
              <a:extLst/>
            </a:blip>
            <a:stretch>
              <a:fillRect/>
            </a:stretch>
          </p:blipFill>
          <p:spPr>
            <a:xfrm>
              <a:off x="116075" y="129436"/>
              <a:ext cx="2446556" cy="2446556"/>
            </a:xfrm>
            <a:prstGeom prst="rect">
              <a:avLst/>
            </a:prstGeom>
            <a:ln w="12700" cap="flat">
              <a:noFill/>
              <a:miter lim="400000"/>
            </a:ln>
            <a:effectLst/>
          </p:spPr>
        </p:pic>
        <p:pic>
          <p:nvPicPr>
            <p:cNvPr id="308" name="image9.jpg"/>
            <p:cNvPicPr>
              <a:picLocks noChangeAspect="1"/>
            </p:cNvPicPr>
            <p:nvPr/>
          </p:nvPicPr>
          <p:blipFill>
            <a:blip r:embed="rId3" cstate="print">
              <a:extLst/>
            </a:blip>
            <a:stretch>
              <a:fillRect/>
            </a:stretch>
          </p:blipFill>
          <p:spPr>
            <a:xfrm>
              <a:off x="2635544" y="603846"/>
              <a:ext cx="1778587" cy="1946469"/>
            </a:xfrm>
            <a:prstGeom prst="rect">
              <a:avLst/>
            </a:prstGeom>
            <a:ln w="12700" cap="flat">
              <a:noFill/>
              <a:miter lim="400000"/>
            </a:ln>
            <a:effectLst/>
          </p:spPr>
        </p:pic>
        <p:sp>
          <p:nvSpPr>
            <p:cNvPr id="309" name="Shape 309"/>
            <p:cNvSpPr/>
            <p:nvPr/>
          </p:nvSpPr>
          <p:spPr>
            <a:xfrm>
              <a:off x="0" y="2803599"/>
              <a:ext cx="3393214" cy="27457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a:defRPr sz="1600">
                  <a:latin typeface="Calibri"/>
                  <a:ea typeface="Calibri"/>
                  <a:cs typeface="Calibri"/>
                  <a:sym typeface="Calibri"/>
                </a:defRPr>
              </a:pPr>
              <a:r>
                <a:t>ENDRÜSRİYEL ANDROİD TERMİNALLER ÖZELLİLLERİ</a:t>
              </a:r>
            </a:p>
            <a:p>
              <a:pPr marL="285750" indent="-285750">
                <a:buSzPct val="100000"/>
                <a:buFont typeface="Arial"/>
                <a:buChar char="•"/>
                <a:defRPr sz="1600" b="1">
                  <a:latin typeface="Calibri"/>
                  <a:ea typeface="Calibri"/>
                  <a:cs typeface="Calibri"/>
                  <a:sym typeface="Calibri"/>
                </a:defRPr>
              </a:pPr>
              <a:r>
                <a:t>4-8 ÇEKİRDEK İŞLEMCİ</a:t>
              </a:r>
            </a:p>
            <a:p>
              <a:pPr marL="285750" indent="-285750">
                <a:buSzPct val="100000"/>
                <a:buFont typeface="Arial"/>
                <a:buChar char="•"/>
                <a:defRPr sz="1600" b="1">
                  <a:latin typeface="Calibri"/>
                  <a:ea typeface="Calibri"/>
                  <a:cs typeface="Calibri"/>
                  <a:sym typeface="Calibri"/>
                </a:defRPr>
              </a:pPr>
              <a:r>
                <a:t>2-4 GB RAM 32GB BELLEK </a:t>
              </a:r>
            </a:p>
            <a:p>
              <a:pPr marL="285750" indent="-285750">
                <a:buSzPct val="100000"/>
                <a:buFont typeface="Arial"/>
                <a:buChar char="•"/>
                <a:defRPr sz="1600" b="1" u="sng">
                  <a:solidFill>
                    <a:srgbClr val="FF0000"/>
                  </a:solidFill>
                  <a:latin typeface="Calibri"/>
                  <a:ea typeface="Calibri"/>
                  <a:cs typeface="Calibri"/>
                  <a:sym typeface="Calibri"/>
                </a:defRPr>
              </a:pPr>
              <a:r>
                <a:t>GPS</a:t>
              </a:r>
            </a:p>
            <a:p>
              <a:pPr marL="285750" indent="-285750">
                <a:buSzPct val="100000"/>
                <a:buFont typeface="Arial"/>
                <a:buChar char="•"/>
                <a:defRPr sz="1600" b="1" u="sng">
                  <a:solidFill>
                    <a:srgbClr val="FF0000"/>
                  </a:solidFill>
                  <a:latin typeface="Calibri"/>
                  <a:ea typeface="Calibri"/>
                  <a:cs typeface="Calibri"/>
                  <a:sym typeface="Calibri"/>
                </a:defRPr>
              </a:pPr>
              <a:r>
                <a:t>NFC</a:t>
              </a:r>
            </a:p>
            <a:p>
              <a:pPr marL="285750" indent="-285750">
                <a:buSzPct val="100000"/>
                <a:buFont typeface="Arial"/>
                <a:buChar char="•"/>
                <a:defRPr sz="1600" b="1">
                  <a:latin typeface="Calibri"/>
                  <a:ea typeface="Calibri"/>
                  <a:cs typeface="Calibri"/>
                  <a:sym typeface="Calibri"/>
                </a:defRPr>
              </a:pPr>
              <a:r>
                <a:t>WİRELESS, BLUETOOTH</a:t>
              </a:r>
            </a:p>
            <a:p>
              <a:pPr marL="285750" indent="-285750">
                <a:buSzPct val="100000"/>
                <a:buFont typeface="Arial"/>
                <a:buChar char="•"/>
                <a:defRPr sz="1600" b="1">
                  <a:latin typeface="Calibri"/>
                  <a:ea typeface="Calibri"/>
                  <a:cs typeface="Calibri"/>
                  <a:sym typeface="Calibri"/>
                </a:defRPr>
              </a:pPr>
              <a:r>
                <a:t>1-2D BARKOD OKUYUCU</a:t>
              </a:r>
            </a:p>
            <a:p>
              <a:pPr marL="285750" indent="-285750">
                <a:buSzPct val="100000"/>
                <a:buFont typeface="Arial"/>
                <a:buChar char="•"/>
                <a:defRPr sz="1600" b="1">
                  <a:latin typeface="Calibri"/>
                  <a:ea typeface="Calibri"/>
                  <a:cs typeface="Calibri"/>
                  <a:sym typeface="Calibri"/>
                </a:defRPr>
              </a:pPr>
              <a:r>
                <a:t>LED 5,7,9,10´´EKRAN</a:t>
              </a:r>
            </a:p>
            <a:p>
              <a:pPr marL="285750" indent="-285750">
                <a:buSzPct val="100000"/>
                <a:buFont typeface="Arial"/>
                <a:buChar char="•"/>
                <a:defRPr sz="1600" b="1">
                  <a:latin typeface="Calibri"/>
                  <a:ea typeface="Calibri"/>
                  <a:cs typeface="Calibri"/>
                  <a:sym typeface="Calibri"/>
                </a:defRPr>
              </a:pPr>
              <a:r>
                <a:t>DÜŞMEYE DAYANIKLI</a:t>
              </a:r>
            </a:p>
            <a:p>
              <a:pPr marL="285750" indent="-285750">
                <a:buSzPct val="100000"/>
                <a:buFont typeface="Arial"/>
                <a:buChar char="•"/>
                <a:defRPr sz="1600" b="1" u="sng">
                  <a:solidFill>
                    <a:schemeClr val="accent2"/>
                  </a:solidFill>
                  <a:latin typeface="Calibri"/>
                  <a:ea typeface="Calibri"/>
                  <a:cs typeface="Calibri"/>
                  <a:sym typeface="Calibri"/>
                </a:defRPr>
              </a:pPr>
              <a:r>
                <a:t>MALİYETİ DÜŞÜK</a:t>
              </a:r>
            </a:p>
          </p:txBody>
        </p:sp>
        <p:sp>
          <p:nvSpPr>
            <p:cNvPr id="310" name="Shape 310"/>
            <p:cNvSpPr/>
            <p:nvPr/>
          </p:nvSpPr>
          <p:spPr>
            <a:xfrm rot="19095044">
              <a:off x="59893" y="367092"/>
              <a:ext cx="1244012" cy="3708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a:solidFill>
                    <a:schemeClr val="accent2"/>
                  </a:solidFill>
                  <a:latin typeface="Impact"/>
                  <a:ea typeface="Impact"/>
                  <a:cs typeface="Impact"/>
                  <a:sym typeface="Impact"/>
                </a:defRPr>
              </a:lvl1pPr>
            </a:lstStyle>
            <a:p>
              <a:r>
                <a:t>YENİ  SİSTEM</a:t>
              </a:r>
            </a:p>
          </p:txBody>
        </p:sp>
        <p:grpSp>
          <p:nvGrpSpPr>
            <p:cNvPr id="317" name="Group 317"/>
            <p:cNvGrpSpPr/>
            <p:nvPr/>
          </p:nvGrpSpPr>
          <p:grpSpPr>
            <a:xfrm>
              <a:off x="2791401" y="2792220"/>
              <a:ext cx="1622730" cy="3129662"/>
              <a:chOff x="0" y="0"/>
              <a:chExt cx="1622728" cy="3129661"/>
            </a:xfrm>
          </p:grpSpPr>
          <p:grpSp>
            <p:nvGrpSpPr>
              <p:cNvPr id="313" name="Group 313"/>
              <p:cNvGrpSpPr/>
              <p:nvPr/>
            </p:nvGrpSpPr>
            <p:grpSpPr>
              <a:xfrm>
                <a:off x="186096" y="0"/>
                <a:ext cx="1436633" cy="2842039"/>
                <a:chOff x="0" y="0"/>
                <a:chExt cx="1436632" cy="2842038"/>
              </a:xfrm>
            </p:grpSpPr>
            <p:pic>
              <p:nvPicPr>
                <p:cNvPr id="311" name="image42.png"/>
                <p:cNvPicPr>
                  <a:picLocks noChangeAspect="1"/>
                </p:cNvPicPr>
                <p:nvPr/>
              </p:nvPicPr>
              <p:blipFill>
                <a:blip r:embed="rId4">
                  <a:extLst/>
                </a:blip>
                <a:srcRect l="23221" t="2544" r="23222" b="2544"/>
                <a:stretch>
                  <a:fillRect/>
                </a:stretch>
              </p:blipFill>
              <p:spPr>
                <a:xfrm>
                  <a:off x="0" y="0"/>
                  <a:ext cx="1436633" cy="2842039"/>
                </a:xfrm>
                <a:prstGeom prst="rect">
                  <a:avLst/>
                </a:prstGeom>
                <a:ln w="12700" cap="flat">
                  <a:noFill/>
                  <a:miter lim="400000"/>
                </a:ln>
                <a:effectLst/>
              </p:spPr>
            </p:pic>
            <p:pic>
              <p:nvPicPr>
                <p:cNvPr id="312" name="image12.jpeg"/>
                <p:cNvPicPr>
                  <a:picLocks noChangeAspect="1"/>
                </p:cNvPicPr>
                <p:nvPr/>
              </p:nvPicPr>
              <p:blipFill>
                <a:blip r:embed="rId5" cstate="print">
                  <a:extLst/>
                </a:blip>
                <a:srcRect t="11970"/>
                <a:stretch>
                  <a:fillRect/>
                </a:stretch>
              </p:blipFill>
              <p:spPr>
                <a:xfrm>
                  <a:off x="116231" y="437189"/>
                  <a:ext cx="1239080" cy="2110470"/>
                </a:xfrm>
                <a:prstGeom prst="rect">
                  <a:avLst/>
                </a:prstGeom>
                <a:ln w="12700" cap="flat">
                  <a:noFill/>
                  <a:miter lim="400000"/>
                </a:ln>
                <a:effectLst/>
              </p:spPr>
            </p:pic>
          </p:grpSp>
          <p:grpSp>
            <p:nvGrpSpPr>
              <p:cNvPr id="316" name="Group 316"/>
              <p:cNvGrpSpPr/>
              <p:nvPr/>
            </p:nvGrpSpPr>
            <p:grpSpPr>
              <a:xfrm>
                <a:off x="-1" y="2634019"/>
                <a:ext cx="474971" cy="495643"/>
                <a:chOff x="0" y="0"/>
                <a:chExt cx="474969" cy="495641"/>
              </a:xfrm>
            </p:grpSpPr>
            <p:sp>
              <p:nvSpPr>
                <p:cNvPr id="314" name="Shape 314"/>
                <p:cNvSpPr/>
                <p:nvPr/>
              </p:nvSpPr>
              <p:spPr>
                <a:xfrm>
                  <a:off x="0" y="-1"/>
                  <a:ext cx="474970" cy="495643"/>
                </a:xfrm>
                <a:prstGeom prst="rect">
                  <a:avLst/>
                </a:prstGeom>
                <a:solidFill>
                  <a:srgbClr val="7F7F7F"/>
                </a:solidFill>
                <a:ln w="12700" cap="flat">
                  <a:solidFill>
                    <a:srgbClr val="FFFFFF"/>
                  </a:solidFill>
                  <a:prstDash val="solid"/>
                  <a:round/>
                </a:ln>
                <a:effectLst/>
              </p:spPr>
              <p:txBody>
                <a:bodyPr wrap="square" lIns="45718" tIns="45718" rIns="45718" bIns="45718" numCol="1" anchor="ctr">
                  <a:noAutofit/>
                </a:bodyPr>
                <a:lstStyle/>
                <a:p>
                  <a:pPr algn="ctr" defTabSz="1375501">
                    <a:defRPr sz="8000">
                      <a:solidFill>
                        <a:srgbClr val="404040"/>
                      </a:solidFill>
                      <a:latin typeface="FontAwesome"/>
                      <a:ea typeface="FontAwesome"/>
                      <a:cs typeface="FontAwesome"/>
                      <a:sym typeface="FontAwesome"/>
                    </a:defRPr>
                  </a:pPr>
                  <a:endParaRPr/>
                </a:p>
              </p:txBody>
            </p:sp>
            <p:sp>
              <p:nvSpPr>
                <p:cNvPr id="315" name="Shape 315"/>
                <p:cNvSpPr/>
                <p:nvPr/>
              </p:nvSpPr>
              <p:spPr>
                <a:xfrm>
                  <a:off x="157614" y="107589"/>
                  <a:ext cx="159740" cy="280462"/>
                </a:xfrm>
                <a:custGeom>
                  <a:avLst/>
                  <a:gdLst/>
                  <a:ahLst/>
                  <a:cxnLst>
                    <a:cxn ang="0">
                      <a:pos x="wd2" y="hd2"/>
                    </a:cxn>
                    <a:cxn ang="5400000">
                      <a:pos x="wd2" y="hd2"/>
                    </a:cxn>
                    <a:cxn ang="10800000">
                      <a:pos x="wd2" y="hd2"/>
                    </a:cxn>
                    <a:cxn ang="16200000">
                      <a:pos x="wd2" y="hd2"/>
                    </a:cxn>
                  </a:cxnLst>
                  <a:rect l="0" t="0" r="r" b="b"/>
                  <a:pathLst>
                    <a:path w="21600" h="21600" extrusionOk="0">
                      <a:moveTo>
                        <a:pt x="21600" y="19396"/>
                      </a:moveTo>
                      <a:cubicBezTo>
                        <a:pt x="21600" y="20718"/>
                        <a:pt x="20110" y="21600"/>
                        <a:pt x="17876" y="21600"/>
                      </a:cubicBezTo>
                      <a:cubicBezTo>
                        <a:pt x="3724" y="21600"/>
                        <a:pt x="3724" y="21600"/>
                        <a:pt x="3724" y="21600"/>
                      </a:cubicBezTo>
                      <a:cubicBezTo>
                        <a:pt x="1490" y="21600"/>
                        <a:pt x="0" y="20718"/>
                        <a:pt x="0" y="19396"/>
                      </a:cubicBezTo>
                      <a:cubicBezTo>
                        <a:pt x="0" y="2204"/>
                        <a:pt x="0" y="2204"/>
                        <a:pt x="0" y="2204"/>
                      </a:cubicBezTo>
                      <a:cubicBezTo>
                        <a:pt x="0" y="1322"/>
                        <a:pt x="1490" y="0"/>
                        <a:pt x="3724" y="0"/>
                      </a:cubicBezTo>
                      <a:cubicBezTo>
                        <a:pt x="17876" y="0"/>
                        <a:pt x="17876" y="0"/>
                        <a:pt x="17876" y="0"/>
                      </a:cubicBezTo>
                      <a:cubicBezTo>
                        <a:pt x="20110" y="0"/>
                        <a:pt x="21600" y="1322"/>
                        <a:pt x="21600" y="2204"/>
                      </a:cubicBezTo>
                      <a:lnTo>
                        <a:pt x="21600" y="19396"/>
                      </a:lnTo>
                      <a:close/>
                      <a:moveTo>
                        <a:pt x="18621" y="4849"/>
                      </a:moveTo>
                      <a:cubicBezTo>
                        <a:pt x="18621" y="4849"/>
                        <a:pt x="18621" y="4408"/>
                        <a:pt x="17876" y="4408"/>
                      </a:cubicBezTo>
                      <a:cubicBezTo>
                        <a:pt x="3724" y="4408"/>
                        <a:pt x="3724" y="4408"/>
                        <a:pt x="3724" y="4408"/>
                      </a:cubicBezTo>
                      <a:cubicBezTo>
                        <a:pt x="2979" y="4408"/>
                        <a:pt x="2234" y="4849"/>
                        <a:pt x="2234" y="4849"/>
                      </a:cubicBezTo>
                      <a:cubicBezTo>
                        <a:pt x="2234" y="16751"/>
                        <a:pt x="2234" y="16751"/>
                        <a:pt x="2234" y="16751"/>
                      </a:cubicBezTo>
                      <a:cubicBezTo>
                        <a:pt x="2234" y="17192"/>
                        <a:pt x="2979" y="17192"/>
                        <a:pt x="3724" y="17192"/>
                      </a:cubicBezTo>
                      <a:cubicBezTo>
                        <a:pt x="17876" y="17192"/>
                        <a:pt x="17876" y="17192"/>
                        <a:pt x="17876" y="17192"/>
                      </a:cubicBezTo>
                      <a:cubicBezTo>
                        <a:pt x="18621" y="17192"/>
                        <a:pt x="18621" y="17192"/>
                        <a:pt x="18621" y="16751"/>
                      </a:cubicBezTo>
                      <a:lnTo>
                        <a:pt x="18621" y="4849"/>
                      </a:lnTo>
                      <a:close/>
                      <a:moveTo>
                        <a:pt x="12662" y="2204"/>
                      </a:moveTo>
                      <a:cubicBezTo>
                        <a:pt x="8193" y="2204"/>
                        <a:pt x="8193" y="2204"/>
                        <a:pt x="8193" y="2204"/>
                      </a:cubicBezTo>
                      <a:cubicBezTo>
                        <a:pt x="8193" y="2204"/>
                        <a:pt x="8193" y="2645"/>
                        <a:pt x="8193" y="2645"/>
                      </a:cubicBezTo>
                      <a:cubicBezTo>
                        <a:pt x="8193" y="2645"/>
                        <a:pt x="8193" y="2645"/>
                        <a:pt x="8193" y="2645"/>
                      </a:cubicBezTo>
                      <a:cubicBezTo>
                        <a:pt x="12662" y="2645"/>
                        <a:pt x="12662" y="2645"/>
                        <a:pt x="12662" y="2645"/>
                      </a:cubicBezTo>
                      <a:cubicBezTo>
                        <a:pt x="13407" y="2645"/>
                        <a:pt x="13407" y="2645"/>
                        <a:pt x="13407" y="2645"/>
                      </a:cubicBezTo>
                      <a:cubicBezTo>
                        <a:pt x="13407" y="2645"/>
                        <a:pt x="13407" y="2204"/>
                        <a:pt x="12662" y="2204"/>
                      </a:cubicBezTo>
                      <a:close/>
                      <a:moveTo>
                        <a:pt x="10428" y="18073"/>
                      </a:moveTo>
                      <a:cubicBezTo>
                        <a:pt x="9683" y="18073"/>
                        <a:pt x="8193" y="18514"/>
                        <a:pt x="8193" y="19396"/>
                      </a:cubicBezTo>
                      <a:cubicBezTo>
                        <a:pt x="8193" y="20278"/>
                        <a:pt x="9683" y="20718"/>
                        <a:pt x="10428" y="20718"/>
                      </a:cubicBezTo>
                      <a:cubicBezTo>
                        <a:pt x="11917" y="20718"/>
                        <a:pt x="12662" y="20278"/>
                        <a:pt x="12662" y="19396"/>
                      </a:cubicBezTo>
                      <a:cubicBezTo>
                        <a:pt x="12662" y="18514"/>
                        <a:pt x="11917" y="18073"/>
                        <a:pt x="10428" y="18073"/>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grpSp>
      </p:grpSp>
      <p:grpSp>
        <p:nvGrpSpPr>
          <p:cNvPr id="324" name="Group 324"/>
          <p:cNvGrpSpPr/>
          <p:nvPr/>
        </p:nvGrpSpPr>
        <p:grpSpPr>
          <a:xfrm>
            <a:off x="4906539" y="849147"/>
            <a:ext cx="4249522" cy="6064136"/>
            <a:chOff x="0" y="0"/>
            <a:chExt cx="4249520" cy="6064135"/>
          </a:xfrm>
        </p:grpSpPr>
        <p:pic>
          <p:nvPicPr>
            <p:cNvPr id="319" name="pasted-image.png"/>
            <p:cNvPicPr>
              <a:picLocks noChangeAspect="1"/>
            </p:cNvPicPr>
            <p:nvPr/>
          </p:nvPicPr>
          <p:blipFill>
            <a:blip r:embed="rId6">
              <a:extLst/>
            </a:blip>
            <a:stretch>
              <a:fillRect/>
            </a:stretch>
          </p:blipFill>
          <p:spPr>
            <a:xfrm>
              <a:off x="2504693" y="3455532"/>
              <a:ext cx="1744828" cy="2608604"/>
            </a:xfrm>
            <a:prstGeom prst="rect">
              <a:avLst/>
            </a:prstGeom>
            <a:ln w="12700" cap="flat">
              <a:noFill/>
              <a:miter lim="400000"/>
            </a:ln>
            <a:effectLst/>
          </p:spPr>
        </p:pic>
        <p:grpSp>
          <p:nvGrpSpPr>
            <p:cNvPr id="323" name="Group 323"/>
            <p:cNvGrpSpPr/>
            <p:nvPr/>
          </p:nvGrpSpPr>
          <p:grpSpPr>
            <a:xfrm>
              <a:off x="0" y="0"/>
              <a:ext cx="3655581" cy="5159706"/>
              <a:chOff x="0" y="0"/>
              <a:chExt cx="3655580" cy="5159705"/>
            </a:xfrm>
          </p:grpSpPr>
          <p:pic>
            <p:nvPicPr>
              <p:cNvPr id="320" name="image8.jpg"/>
              <p:cNvPicPr>
                <a:picLocks noChangeAspect="1"/>
              </p:cNvPicPr>
              <p:nvPr/>
            </p:nvPicPr>
            <p:blipFill>
              <a:blip r:embed="rId7">
                <a:extLst/>
              </a:blip>
              <a:stretch>
                <a:fillRect/>
              </a:stretch>
            </p:blipFill>
            <p:spPr>
              <a:xfrm>
                <a:off x="1639710" y="0"/>
                <a:ext cx="1933576" cy="2362200"/>
              </a:xfrm>
              <a:prstGeom prst="rect">
                <a:avLst/>
              </a:prstGeom>
              <a:ln w="12700" cap="flat">
                <a:noFill/>
                <a:miter lim="400000"/>
              </a:ln>
              <a:effectLst/>
            </p:spPr>
          </p:pic>
          <p:sp>
            <p:nvSpPr>
              <p:cNvPr id="321" name="Shape 321"/>
              <p:cNvSpPr/>
              <p:nvPr/>
            </p:nvSpPr>
            <p:spPr>
              <a:xfrm>
                <a:off x="28611" y="2401269"/>
                <a:ext cx="3626970" cy="27584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a:defRPr>
                    <a:latin typeface="Calibri"/>
                    <a:ea typeface="Calibri"/>
                    <a:cs typeface="Calibri"/>
                    <a:sym typeface="Calibri"/>
                  </a:defRPr>
                </a:pPr>
                <a:r>
                  <a:t>CN50 İNTERMEC EL TERMİNALİ</a:t>
                </a:r>
              </a:p>
              <a:p>
                <a:pPr>
                  <a:defRPr>
                    <a:latin typeface="Calibri"/>
                    <a:ea typeface="Calibri"/>
                    <a:cs typeface="Calibri"/>
                    <a:sym typeface="Calibri"/>
                  </a:defRPr>
                </a:pPr>
                <a:r>
                  <a:t>ÖZELLİLLERİ</a:t>
                </a:r>
              </a:p>
              <a:p>
                <a:pPr marL="285750" indent="-285750">
                  <a:buSzPct val="100000"/>
                  <a:buFont typeface="Arial"/>
                  <a:buChar char="•"/>
                  <a:defRPr b="1">
                    <a:latin typeface="Calibri"/>
                    <a:ea typeface="Calibri"/>
                    <a:cs typeface="Calibri"/>
                    <a:sym typeface="Calibri"/>
                  </a:defRPr>
                </a:pPr>
                <a:r>
                  <a:t>ARM11 528Mhz İŞLEMCİ</a:t>
                </a:r>
              </a:p>
              <a:p>
                <a:pPr marL="285750" indent="-285750">
                  <a:buSzPct val="100000"/>
                  <a:buFont typeface="Arial"/>
                  <a:buChar char="•"/>
                  <a:defRPr b="1">
                    <a:latin typeface="Calibri"/>
                    <a:ea typeface="Calibri"/>
                    <a:cs typeface="Calibri"/>
                    <a:sym typeface="Calibri"/>
                  </a:defRPr>
                </a:pPr>
                <a:r>
                  <a:t>256MB RAM-512MB BELLEK</a:t>
                </a:r>
              </a:p>
              <a:p>
                <a:pPr marL="285750" indent="-285750">
                  <a:buSzPct val="100000"/>
                  <a:buFont typeface="Arial"/>
                  <a:buChar char="•"/>
                  <a:defRPr b="1">
                    <a:latin typeface="Calibri"/>
                    <a:ea typeface="Calibri"/>
                    <a:cs typeface="Calibri"/>
                    <a:sym typeface="Calibri"/>
                  </a:defRPr>
                </a:pPr>
                <a:r>
                  <a:t>WİRELESS</a:t>
                </a:r>
              </a:p>
              <a:p>
                <a:pPr marL="285750" indent="-285750">
                  <a:buSzPct val="100000"/>
                  <a:buFont typeface="Arial"/>
                  <a:buChar char="•"/>
                  <a:defRPr b="1">
                    <a:latin typeface="Calibri"/>
                    <a:ea typeface="Calibri"/>
                    <a:cs typeface="Calibri"/>
                    <a:sym typeface="Calibri"/>
                  </a:defRPr>
                </a:pPr>
                <a:r>
                  <a:t>BLUETOOTH</a:t>
                </a:r>
              </a:p>
              <a:p>
                <a:pPr marL="285750" indent="-285750">
                  <a:buSzPct val="100000"/>
                  <a:buFont typeface="Arial"/>
                  <a:buChar char="•"/>
                  <a:defRPr b="1">
                    <a:latin typeface="Calibri"/>
                    <a:ea typeface="Calibri"/>
                    <a:cs typeface="Calibri"/>
                    <a:sym typeface="Calibri"/>
                  </a:defRPr>
                </a:pPr>
                <a:r>
                  <a:t>1D BARKOD OKUYUCU</a:t>
                </a:r>
              </a:p>
              <a:p>
                <a:pPr marL="285750" indent="-285750">
                  <a:buSzPct val="100000"/>
                  <a:buFont typeface="Arial"/>
                  <a:buChar char="•"/>
                  <a:defRPr b="1">
                    <a:latin typeface="Calibri"/>
                    <a:ea typeface="Calibri"/>
                    <a:cs typeface="Calibri"/>
                    <a:sym typeface="Calibri"/>
                  </a:defRPr>
                </a:pPr>
                <a:r>
                  <a:t>VGA 3.5´´ EKRAN</a:t>
                </a:r>
              </a:p>
              <a:p>
                <a:pPr marL="285750" indent="-285750">
                  <a:buSzPct val="100000"/>
                  <a:buFont typeface="Arial"/>
                  <a:buChar char="•"/>
                  <a:defRPr b="1">
                    <a:latin typeface="Calibri"/>
                    <a:ea typeface="Calibri"/>
                    <a:cs typeface="Calibri"/>
                    <a:sym typeface="Calibri"/>
                  </a:defRPr>
                </a:pPr>
                <a:r>
                  <a:t>DÜŞMEYE DAYANIKLI</a:t>
                </a:r>
              </a:p>
              <a:p>
                <a:pPr marL="285750" indent="-285750">
                  <a:buSzPct val="100000"/>
                  <a:buFont typeface="Arial"/>
                  <a:buChar char="•"/>
                  <a:defRPr b="1" i="1" u="sng">
                    <a:solidFill>
                      <a:schemeClr val="accent2"/>
                    </a:solidFill>
                    <a:latin typeface="Calibri"/>
                    <a:ea typeface="Calibri"/>
                    <a:cs typeface="Calibri"/>
                    <a:sym typeface="Calibri"/>
                  </a:defRPr>
                </a:pPr>
                <a:r>
                  <a:t>PAHALI SİSTEM</a:t>
                </a:r>
              </a:p>
            </p:txBody>
          </p:sp>
          <p:sp>
            <p:nvSpPr>
              <p:cNvPr id="322" name="Shape 322"/>
              <p:cNvSpPr/>
              <p:nvPr/>
            </p:nvSpPr>
            <p:spPr>
              <a:xfrm rot="18613412">
                <a:off x="-114344" y="564036"/>
                <a:ext cx="1444919" cy="3708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defRPr>
                    <a:solidFill>
                      <a:schemeClr val="accent2"/>
                    </a:solidFill>
                    <a:latin typeface="Impact"/>
                    <a:ea typeface="Impact"/>
                    <a:cs typeface="Impact"/>
                    <a:sym typeface="Impact"/>
                  </a:defRPr>
                </a:lvl1pPr>
              </a:lstStyle>
              <a:p>
                <a:r>
                  <a:t>KLASİK SİSTEM</a:t>
                </a:r>
              </a:p>
            </p:txBody>
          </p:sp>
        </p:grpSp>
      </p:grpSp>
      <p:sp>
        <p:nvSpPr>
          <p:cNvPr id="325" name="Shape 325"/>
          <p:cNvSpPr/>
          <p:nvPr/>
        </p:nvSpPr>
        <p:spPr>
          <a:xfrm>
            <a:off x="2291972" y="102441"/>
            <a:ext cx="5138215" cy="509645"/>
          </a:xfrm>
          <a:prstGeom prst="rect">
            <a:avLst/>
          </a:prstGeom>
          <a:solidFill>
            <a:schemeClr val="accent6"/>
          </a:solidFill>
          <a:ln>
            <a:solidFill>
              <a:srgbClr val="4A7EBB"/>
            </a:solidFill>
            <a:bevel/>
          </a:ln>
          <a:effectLst>
            <a:outerShdw blurRad="127000" dir="2700000" rotWithShape="0">
              <a:srgbClr val="000000">
                <a:alpha val="75000"/>
              </a:srgbClr>
            </a:outerShdw>
          </a:effectLst>
          <a:extLst>
            <a:ext uri="{C572A759-6A51-4108-AA02-DFA0A04FC94B}">
              <ma14:wrappingTextBoxFlag xmlns="" xmlns:ma14="http://schemas.microsoft.com/office/mac/drawingml/2011/main" val="1"/>
            </a:ext>
          </a:extLst>
        </p:spPr>
        <p:txBody>
          <a:bodyPr lIns="45718" tIns="45718" rIns="45718" bIns="45718" anchor="ctr">
            <a:normAutofit/>
          </a:bodyPr>
          <a:lstStyle>
            <a:lvl1pPr algn="ctr">
              <a:defRPr sz="2200" b="1">
                <a:solidFill>
                  <a:srgbClr val="FFFFFF"/>
                </a:solidFill>
                <a:latin typeface="Calibri"/>
                <a:ea typeface="Calibri"/>
                <a:cs typeface="Calibri"/>
                <a:sym typeface="Calibri"/>
              </a:defRPr>
            </a:lvl1pPr>
          </a:lstStyle>
          <a:p>
            <a:r>
              <a:t>CİHAZ KARŞILAŞTIRMASI</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p:tmAbs val="0"/>
                                  </p:iterate>
                                  <p:childTnLst>
                                    <p:set>
                                      <p:cBhvr>
                                        <p:cTn id="6" fill="hold"/>
                                        <p:tgtEl>
                                          <p:spTgt spid="324"/>
                                        </p:tgtEl>
                                        <p:attrNameLst>
                                          <p:attrName>style.visibility</p:attrName>
                                        </p:attrNameLst>
                                      </p:cBhvr>
                                      <p:to>
                                        <p:strVal val="visible"/>
                                      </p:to>
                                    </p:set>
                                    <p:anim calcmode="lin" valueType="num">
                                      <p:cBhvr>
                                        <p:cTn id="7" dur="1000" fill="hold"/>
                                        <p:tgtEl>
                                          <p:spTgt spid="324"/>
                                        </p:tgtEl>
                                        <p:attrNameLst>
                                          <p:attrName>ppt_x</p:attrName>
                                        </p:attrNameLst>
                                      </p:cBhvr>
                                      <p:tavLst>
                                        <p:tav tm="0">
                                          <p:val>
                                            <p:strVal val="1+#ppt_w/2"/>
                                          </p:val>
                                        </p:tav>
                                        <p:tav tm="100000">
                                          <p:val>
                                            <p:strVal val="#ppt_x"/>
                                          </p:val>
                                        </p:tav>
                                      </p:tavLst>
                                    </p:anim>
                                    <p:anim calcmode="lin" valueType="num">
                                      <p:cBhvr>
                                        <p:cTn id="8" dur="1000" fill="hold"/>
                                        <p:tgtEl>
                                          <p:spTgt spid="3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318"/>
                                        </p:tgtEl>
                                        <p:attrNameLst>
                                          <p:attrName>style.visibility</p:attrName>
                                        </p:attrNameLst>
                                      </p:cBhvr>
                                      <p:to>
                                        <p:strVal val="visible"/>
                                      </p:to>
                                    </p:set>
                                    <p:anim calcmode="lin" valueType="num">
                                      <p:cBhvr>
                                        <p:cTn id="13" dur="1000" fill="hold"/>
                                        <p:tgtEl>
                                          <p:spTgt spid="318"/>
                                        </p:tgtEl>
                                        <p:attrNameLst>
                                          <p:attrName>ppt_x</p:attrName>
                                        </p:attrNameLst>
                                      </p:cBhvr>
                                      <p:tavLst>
                                        <p:tav tm="0">
                                          <p:val>
                                            <p:strVal val="0-#ppt_w/2"/>
                                          </p:val>
                                        </p:tav>
                                        <p:tav tm="100000">
                                          <p:val>
                                            <p:strVal val="#ppt_x"/>
                                          </p:val>
                                        </p:tav>
                                      </p:tavLst>
                                    </p:anim>
                                    <p:anim calcmode="lin" valueType="num">
                                      <p:cBhvr>
                                        <p:cTn id="14" dur="1000" fill="hold"/>
                                        <p:tgtEl>
                                          <p:spTgt spid="3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animBg="1" advAuto="0"/>
      <p:bldP spid="324"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0576" y="0"/>
            <a:ext cx="7827597" cy="5909310"/>
          </a:xfrm>
          <a:prstGeom prst="rect">
            <a:avLst/>
          </a:prstGeom>
          <a:noFill/>
        </p:spPr>
        <p:txBody>
          <a:bodyPr wrap="square" rtlCol="0">
            <a:spAutoFit/>
          </a:bodyPr>
          <a:lstStyle/>
          <a:p>
            <a:pPr marL="285750" indent="-285750" algn="l">
              <a:buFont typeface="Arial" panose="020B0604020202020204" pitchFamily="34" charset="0"/>
              <a:buChar char="•"/>
            </a:pPr>
            <a:endParaRPr lang="tr" dirty="0"/>
          </a:p>
          <a:p>
            <a:pPr marL="285750" indent="-285750" algn="l">
              <a:buFont typeface="Arial" panose="020B0604020202020204" pitchFamily="34" charset="0"/>
              <a:buChar char="•"/>
            </a:pPr>
            <a:endParaRPr lang="tr" b="1" i="1" dirty="0">
              <a:solidFill>
                <a:schemeClr val="tx1">
                  <a:lumMod val="50000"/>
                  <a:lumOff val="50000"/>
                </a:schemeClr>
              </a:solidFill>
              <a:latin typeface="+mn-lt"/>
            </a:endParaRPr>
          </a:p>
          <a:p>
            <a:pPr marL="285750" indent="-285750" algn="l">
              <a:buFont typeface="Arial" panose="020B0604020202020204" pitchFamily="34" charset="0"/>
              <a:buChar char="•"/>
            </a:pPr>
            <a:r>
              <a:rPr lang="tr" b="1" i="1" dirty="0">
                <a:solidFill>
                  <a:schemeClr val="tx1">
                    <a:lumMod val="50000"/>
                    <a:lumOff val="50000"/>
                  </a:schemeClr>
                </a:solidFill>
                <a:latin typeface="+mn-lt"/>
              </a:rPr>
              <a:t>MİCROSOFT ARTIK EL TERMİNALLERİ VEYA POKET PC ‘LER İÇİN YAZILIM GELİŞTİRMİYOR , BUNUN SEBEBİ HİTAB ETTİĞİ KESİM ÇOK AZ OLDUĞU İÇİN KARLILIĞI OLMAYAN BİR SEKTÖR. GÜNÜMÜZDE TÜM TEKNOLOJİ FİRMALARI DOKUNMATİK EKRANLI ANDROİD VE İOS TABANLI TABLET VE CEP TELEFONLARINA YÖNELMİŞ DURUMDA ÇÜNKÜ BU ALANDA ÇOK GENİŞ BİR PAZAR VAR.</a:t>
            </a:r>
          </a:p>
          <a:p>
            <a:pPr marL="285750" indent="-285750" algn="l">
              <a:buFont typeface="Arial" panose="020B0604020202020204" pitchFamily="34" charset="0"/>
              <a:buChar char="•"/>
            </a:pPr>
            <a:endParaRPr lang="tr" b="1" i="1" dirty="0">
              <a:solidFill>
                <a:schemeClr val="tx1">
                  <a:lumMod val="50000"/>
                  <a:lumOff val="50000"/>
                </a:schemeClr>
              </a:solidFill>
              <a:latin typeface="+mn-lt"/>
            </a:endParaRPr>
          </a:p>
          <a:p>
            <a:pPr marL="285750" indent="-285750" algn="l">
              <a:buFont typeface="Arial" panose="020B0604020202020204" pitchFamily="34" charset="0"/>
              <a:buChar char="•"/>
            </a:pPr>
            <a:endParaRPr lang="tr" b="1" i="1" dirty="0">
              <a:solidFill>
                <a:schemeClr val="tx1">
                  <a:lumMod val="50000"/>
                  <a:lumOff val="50000"/>
                </a:schemeClr>
              </a:solidFill>
              <a:latin typeface="+mn-lt"/>
            </a:endParaRPr>
          </a:p>
          <a:p>
            <a:pPr algn="l"/>
            <a:endParaRPr lang="tr" b="1" i="1" dirty="0">
              <a:solidFill>
                <a:schemeClr val="tx1">
                  <a:lumMod val="50000"/>
                  <a:lumOff val="50000"/>
                </a:schemeClr>
              </a:solidFill>
              <a:latin typeface="+mn-lt"/>
            </a:endParaRPr>
          </a:p>
          <a:p>
            <a:pPr marL="285750" indent="-285750" algn="l">
              <a:buFont typeface="Arial" panose="020B0604020202020204" pitchFamily="34" charset="0"/>
              <a:buChar char="•"/>
            </a:pPr>
            <a:endParaRPr lang="tr" b="1" i="1" dirty="0">
              <a:solidFill>
                <a:schemeClr val="tx1">
                  <a:lumMod val="50000"/>
                  <a:lumOff val="50000"/>
                </a:schemeClr>
              </a:solidFill>
              <a:latin typeface="+mn-lt"/>
            </a:endParaRPr>
          </a:p>
          <a:p>
            <a:pPr marL="285750" indent="-285750" algn="l">
              <a:buFont typeface="Arial" panose="020B0604020202020204" pitchFamily="34" charset="0"/>
              <a:buChar char="•"/>
            </a:pPr>
            <a:r>
              <a:rPr lang="tr" b="1" i="1" dirty="0">
                <a:solidFill>
                  <a:schemeClr val="tx1">
                    <a:lumMod val="50000"/>
                    <a:lumOff val="50000"/>
                  </a:schemeClr>
                </a:solidFill>
                <a:latin typeface="+mn-lt"/>
              </a:rPr>
              <a:t>BİZ DE BU ESKİ VE PAHALI TEKNOLOJİDE </a:t>
            </a:r>
            <a:r>
              <a:rPr lang="tr" b="1" i="1" dirty="0" smtClean="0">
                <a:solidFill>
                  <a:schemeClr val="tx1">
                    <a:lumMod val="50000"/>
                    <a:lumOff val="50000"/>
                  </a:schemeClr>
                </a:solidFill>
                <a:latin typeface="+mn-lt"/>
              </a:rPr>
              <a:t>ZAMAN KAYBETMEK  </a:t>
            </a:r>
            <a:r>
              <a:rPr lang="tr" b="1" i="1" dirty="0">
                <a:solidFill>
                  <a:schemeClr val="tx1">
                    <a:lumMod val="50000"/>
                    <a:lumOff val="50000"/>
                  </a:schemeClr>
                </a:solidFill>
                <a:latin typeface="+mn-lt"/>
              </a:rPr>
              <a:t>YERİNE DAHA UCUZ ETKİN,HIZLI,İNTERAKTİF, YAYGIN BİR TEKNOLOJİ OLAN ANDROİD TABANDA BU İŞİ NASIL ÇÖZERİZ DİYE DÜŞÜNDÜK VE TCAREE ‘İ GELİŞTİRDİK…</a:t>
            </a:r>
          </a:p>
          <a:p>
            <a:pPr marL="285750" indent="-285750" algn="l">
              <a:buFont typeface="Arial" panose="020B0604020202020204" pitchFamily="34" charset="0"/>
              <a:buChar char="•"/>
            </a:pPr>
            <a:endParaRPr lang="tr" b="1" i="1" dirty="0">
              <a:solidFill>
                <a:schemeClr val="tx1">
                  <a:lumMod val="50000"/>
                  <a:lumOff val="50000"/>
                </a:schemeClr>
              </a:solidFill>
              <a:latin typeface="+mn-lt"/>
            </a:endParaRPr>
          </a:p>
          <a:p>
            <a:pPr marL="285750" indent="-285750" algn="l">
              <a:buFont typeface="Arial" panose="020B0604020202020204" pitchFamily="34" charset="0"/>
              <a:buChar char="•"/>
            </a:pPr>
            <a:endParaRPr lang="tr" b="1" i="1" dirty="0">
              <a:solidFill>
                <a:schemeClr val="tx1">
                  <a:lumMod val="50000"/>
                  <a:lumOff val="50000"/>
                </a:schemeClr>
              </a:solidFill>
              <a:latin typeface="+mn-lt"/>
            </a:endParaRPr>
          </a:p>
          <a:p>
            <a:pPr marL="285750" indent="-285750" algn="l">
              <a:buFont typeface="Arial" panose="020B0604020202020204" pitchFamily="34" charset="0"/>
              <a:buChar char="•"/>
            </a:pPr>
            <a:endParaRPr lang="tr" b="1" i="1" dirty="0">
              <a:solidFill>
                <a:schemeClr val="tx1">
                  <a:lumMod val="50000"/>
                  <a:lumOff val="50000"/>
                </a:schemeClr>
              </a:solidFill>
              <a:latin typeface="+mn-lt"/>
            </a:endParaRPr>
          </a:p>
          <a:p>
            <a:pPr marL="285750" indent="-285750" algn="l">
              <a:buFont typeface="Arial" panose="020B0604020202020204" pitchFamily="34" charset="0"/>
              <a:buChar char="•"/>
            </a:pPr>
            <a:endParaRPr lang="tr" b="1" i="1" dirty="0">
              <a:solidFill>
                <a:schemeClr val="tx1">
                  <a:lumMod val="50000"/>
                  <a:lumOff val="50000"/>
                </a:schemeClr>
              </a:solidFill>
              <a:latin typeface="+mn-lt"/>
            </a:endParaRPr>
          </a:p>
          <a:p>
            <a:pPr marL="285750" indent="-285750" algn="l">
              <a:buFont typeface="Arial" panose="020B0604020202020204" pitchFamily="34" charset="0"/>
              <a:buChar char="•"/>
            </a:pPr>
            <a:endParaRPr lang="tr" b="1" i="1" dirty="0">
              <a:solidFill>
                <a:schemeClr val="tx1">
                  <a:lumMod val="50000"/>
                  <a:lumOff val="50000"/>
                </a:schemeClr>
              </a:solidFill>
              <a:latin typeface="+mn-lt"/>
            </a:endParaRPr>
          </a:p>
          <a:p>
            <a:pPr marL="285750" indent="-285750" algn="l">
              <a:buFont typeface="Arial" panose="020B0604020202020204" pitchFamily="34" charset="0"/>
              <a:buChar char="•"/>
            </a:pPr>
            <a:r>
              <a:rPr lang="tr" b="1" i="1" dirty="0">
                <a:solidFill>
                  <a:schemeClr val="tx1">
                    <a:lumMod val="50000"/>
                    <a:lumOff val="50000"/>
                  </a:schemeClr>
                </a:solidFill>
                <a:latin typeface="+mn-lt"/>
              </a:rPr>
              <a:t>ŞİMDİ BU SİSTEMİ TANITMAYA ÇALIŞACAĞIM…</a:t>
            </a:r>
            <a:endParaRPr lang="tr-TR" b="1" i="1" dirty="0">
              <a:solidFill>
                <a:schemeClr val="tx1">
                  <a:lumMod val="50000"/>
                  <a:lumOff val="50000"/>
                </a:schemeClr>
              </a:solidFill>
              <a:latin typeface="+mn-lt"/>
            </a:endParaRPr>
          </a:p>
        </p:txBody>
      </p:sp>
    </p:spTree>
    <p:extLst>
      <p:ext uri="{BB962C8B-B14F-4D97-AF65-F5344CB8AC3E}">
        <p14:creationId xmlns:p14="http://schemas.microsoft.com/office/powerpoint/2010/main" val="178041463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459886" y="-189400"/>
            <a:ext cx="8229600" cy="1143000"/>
          </a:xfrm>
        </p:spPr>
        <p:txBody>
          <a:bodyPr>
            <a:normAutofit/>
          </a:bodyPr>
          <a:lstStyle/>
          <a:p>
            <a:r>
              <a:rPr lang="tr" sz="2000" b="1" i="1" dirty="0">
                <a:solidFill>
                  <a:schemeClr val="tx1">
                    <a:lumMod val="50000"/>
                    <a:lumOff val="50000"/>
                  </a:schemeClr>
                </a:solidFill>
                <a:latin typeface="Arial" panose="020B0604020202020204" pitchFamily="34" charset="0"/>
                <a:cs typeface="Arial" panose="020B0604020202020204" pitchFamily="34" charset="0"/>
              </a:rPr>
              <a:t>ŞİMDİ AVANTAJLARI VE DEZAVANTAJLARI SIRALAYALIM</a:t>
            </a:r>
            <a:endParaRPr lang="tr-TR"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İçerik Yer Tutucusu 4"/>
          <p:cNvSpPr>
            <a:spLocks noGrp="1"/>
          </p:cNvSpPr>
          <p:nvPr>
            <p:ph sz="half" idx="1"/>
          </p:nvPr>
        </p:nvSpPr>
        <p:spPr>
          <a:xfrm>
            <a:off x="179020" y="953600"/>
            <a:ext cx="4466494" cy="5726111"/>
          </a:xfrm>
        </p:spPr>
        <p:txBody>
          <a:bodyPr>
            <a:normAutofit/>
          </a:bodyPr>
          <a:lstStyle/>
          <a:p>
            <a:pPr marL="0" indent="0" algn="ctr">
              <a:buNone/>
            </a:pPr>
            <a:r>
              <a:rPr lang="tr" sz="2400" b="1" i="1" u="sng" dirty="0">
                <a:solidFill>
                  <a:schemeClr val="bg1">
                    <a:lumMod val="50000"/>
                  </a:schemeClr>
                </a:solidFill>
              </a:rPr>
              <a:t>ANDROİD TABANLI YENİ SİSTEM</a:t>
            </a:r>
          </a:p>
          <a:p>
            <a:r>
              <a:rPr lang="tr" sz="1800" b="1" i="1" dirty="0">
                <a:solidFill>
                  <a:schemeClr val="bg1">
                    <a:lumMod val="50000"/>
                  </a:schemeClr>
                </a:solidFill>
              </a:rPr>
              <a:t>İŞLECİ KAPASİTESİ YÜKSEKTİR ÇOK HIZLIDIR,</a:t>
            </a:r>
          </a:p>
          <a:p>
            <a:r>
              <a:rPr lang="tr" sz="1800" b="1" i="1" dirty="0">
                <a:solidFill>
                  <a:schemeClr val="bg1">
                    <a:lumMod val="50000"/>
                  </a:schemeClr>
                </a:solidFill>
              </a:rPr>
              <a:t>GPS,NFC VARDIR SAHA TAKİBİNDE KESİN ÇÖZÜMDÜR, ARAÇ TAKİBİNE BİLE GEREK KALMAZ, TEMSİLCİDEN ANLIK KONUM VE SATIŞ BİLGİLERİNİ ALIR,</a:t>
            </a:r>
          </a:p>
          <a:p>
            <a:r>
              <a:rPr lang="tr" sz="1800" b="1" i="1" dirty="0">
                <a:solidFill>
                  <a:schemeClr val="bg1">
                    <a:lumMod val="50000"/>
                  </a:schemeClr>
                </a:solidFill>
              </a:rPr>
              <a:t>ÖĞRENİR TEMSİLCİYE SATIŞ ESNASINDA YARDIMCI OLUR, GÜNLÜK HEDEFE İNDİRGEME YAPAR KALAN MÜŞTERİSİNE NE KADAR DAHA SATIŞ YAPMASI GEREKTİĞİNİ ANLIK GÖSTERİR BÖYLECE HEDEF KÜÇÜLTÜLEREK RAKAMLARA ULAŞMAK KOLAYLAŞIR,</a:t>
            </a:r>
          </a:p>
          <a:p>
            <a:r>
              <a:rPr lang="tr" sz="1800" b="1" i="1" dirty="0">
                <a:solidFill>
                  <a:schemeClr val="bg1">
                    <a:lumMod val="50000"/>
                  </a:schemeClr>
                </a:solidFill>
              </a:rPr>
              <a:t>YÖNETİCİ TARAFINDAN İSTENİLENLER TEK TUŞLA EKİBE MSJ OLARAK ULAŞIR,</a:t>
            </a:r>
          </a:p>
          <a:p>
            <a:r>
              <a:rPr lang="tr" sz="1800" b="1" i="1" dirty="0">
                <a:solidFill>
                  <a:schemeClr val="bg1">
                    <a:lumMod val="50000"/>
                  </a:schemeClr>
                </a:solidFill>
              </a:rPr>
              <a:t>MÜŞTERİDE YAŞANAN ANLIK DEĞİŞİKLİKLER SANİYELER İÇERSİNDE ŞİRKETLE PAYLAŞILIR</a:t>
            </a:r>
            <a:r>
              <a:rPr lang="tr" sz="1800" dirty="0"/>
              <a:t>,</a:t>
            </a:r>
          </a:p>
          <a:p>
            <a:endParaRPr lang="tr" sz="1800" dirty="0"/>
          </a:p>
          <a:p>
            <a:endParaRPr lang="tr-TR" sz="1800" dirty="0"/>
          </a:p>
        </p:txBody>
      </p:sp>
      <p:sp>
        <p:nvSpPr>
          <p:cNvPr id="7" name="İçerik Yer Tutucusu 6"/>
          <p:cNvSpPr>
            <a:spLocks noGrp="1"/>
          </p:cNvSpPr>
          <p:nvPr>
            <p:ph sz="half" idx="2"/>
          </p:nvPr>
        </p:nvSpPr>
        <p:spPr>
          <a:xfrm>
            <a:off x="4574686" y="930277"/>
            <a:ext cx="4569314" cy="5837114"/>
          </a:xfrm>
        </p:spPr>
        <p:txBody>
          <a:bodyPr>
            <a:normAutofit/>
          </a:bodyPr>
          <a:lstStyle/>
          <a:p>
            <a:pPr marL="0" indent="0" algn="ctr">
              <a:buNone/>
            </a:pPr>
            <a:r>
              <a:rPr lang="tr" sz="2400" b="1" i="1" u="sng" dirty="0">
                <a:solidFill>
                  <a:schemeClr val="bg1">
                    <a:lumMod val="50000"/>
                  </a:schemeClr>
                </a:solidFill>
              </a:rPr>
              <a:t>WİNDOWS TABANLI ESKİ SİSTEM</a:t>
            </a:r>
          </a:p>
          <a:p>
            <a:r>
              <a:rPr lang="tr" sz="1800" b="1" i="1" dirty="0">
                <a:solidFill>
                  <a:schemeClr val="bg1">
                    <a:lumMod val="50000"/>
                  </a:schemeClr>
                </a:solidFill>
              </a:rPr>
              <a:t>İŞLEMCİ KAPASİTESİ ÇOK DÜŞÜKTÜR ÇOK YAVAŞ VE DEVAMLI DONMA VE BEKLEME YAŞANIYOR,</a:t>
            </a:r>
          </a:p>
          <a:p>
            <a:r>
              <a:rPr lang="tr" sz="1800" b="1" i="1" dirty="0">
                <a:solidFill>
                  <a:schemeClr val="bg1">
                    <a:lumMod val="50000"/>
                  </a:schemeClr>
                </a:solidFill>
              </a:rPr>
              <a:t>BARKOD İLE SAHA TAKİBİ YAPIYOR,</a:t>
            </a:r>
          </a:p>
          <a:p>
            <a:endParaRPr lang="tr" sz="1800" b="1" i="1" dirty="0">
              <a:solidFill>
                <a:schemeClr val="bg1">
                  <a:lumMod val="50000"/>
                </a:schemeClr>
              </a:solidFill>
            </a:endParaRPr>
          </a:p>
          <a:p>
            <a:r>
              <a:rPr lang="tr" sz="1800" b="1" i="1" dirty="0">
                <a:solidFill>
                  <a:schemeClr val="bg1">
                    <a:lumMod val="50000"/>
                  </a:schemeClr>
                </a:solidFill>
              </a:rPr>
              <a:t>NFC VE KONUM YOK,</a:t>
            </a:r>
          </a:p>
          <a:p>
            <a:r>
              <a:rPr lang="tr" sz="1800" b="1" i="1" dirty="0">
                <a:solidFill>
                  <a:schemeClr val="bg1">
                    <a:lumMod val="50000"/>
                  </a:schemeClr>
                </a:solidFill>
              </a:rPr>
              <a:t>YAZILIM DİLİ İNGİLİZCE VE GÜNÜMÜZÜN İHTİYAÇLARINI KARŞILAMAYAN HATALARLA DOLU BİR WİNDOWS SÜRÜMÜ, BU CİHAZLAR İÇİN YENİSİ GELİŞTİRİLMİYOR ARTIK SEBEBİNİ SÖYLEMİŞTİK,</a:t>
            </a:r>
          </a:p>
          <a:p>
            <a:r>
              <a:rPr lang="tr" sz="1800" b="1" i="1" dirty="0">
                <a:solidFill>
                  <a:schemeClr val="bg1">
                    <a:lumMod val="50000"/>
                  </a:schemeClr>
                </a:solidFill>
              </a:rPr>
              <a:t>CİHAZLARIN KENDİSİ VE ONARIMLARI ÇOK PAHALIDIR YİNE YAYGIN OLARAK KULLANILMADIĞI İÇİN,</a:t>
            </a:r>
          </a:p>
          <a:p>
            <a:r>
              <a:rPr lang="tr" sz="1800" b="1" i="1" dirty="0">
                <a:solidFill>
                  <a:schemeClr val="bg1">
                    <a:lumMod val="50000"/>
                  </a:schemeClr>
                </a:solidFill>
              </a:rPr>
              <a:t>HER YENİ GÜNCELLEMEDE CİHAZ DAHADA YAVAŞLIYOR BAZI MÜŞTERİLERDE 20 DK DA FATURA KESİLEBİLİYOR,</a:t>
            </a:r>
            <a:endParaRPr lang="tr-TR" sz="1800" b="1" i="1" dirty="0">
              <a:solidFill>
                <a:schemeClr val="bg1">
                  <a:lumMod val="50000"/>
                </a:schemeClr>
              </a:solidFill>
            </a:endParaRPr>
          </a:p>
        </p:txBody>
      </p:sp>
      <p:cxnSp>
        <p:nvCxnSpPr>
          <p:cNvPr id="8" name="Düz Ok Bağlayıcısı 7"/>
          <p:cNvCxnSpPr>
            <a:cxnSpLocks/>
          </p:cNvCxnSpPr>
          <p:nvPr/>
        </p:nvCxnSpPr>
        <p:spPr>
          <a:xfrm flipH="1">
            <a:off x="4574686" y="1123462"/>
            <a:ext cx="9770" cy="5579572"/>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647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 name="Group 329"/>
          <p:cNvGrpSpPr/>
          <p:nvPr/>
        </p:nvGrpSpPr>
        <p:grpSpPr>
          <a:xfrm>
            <a:off x="1889335" y="46404"/>
            <a:ext cx="5209644" cy="1312496"/>
            <a:chOff x="0" y="0"/>
            <a:chExt cx="5209643" cy="1312495"/>
          </a:xfrm>
        </p:grpSpPr>
        <p:sp>
          <p:nvSpPr>
            <p:cNvPr id="327" name="Shape 327"/>
            <p:cNvSpPr/>
            <p:nvPr/>
          </p:nvSpPr>
          <p:spPr>
            <a:xfrm>
              <a:off x="0" y="742236"/>
              <a:ext cx="5209644" cy="570260"/>
            </a:xfrm>
            <a:prstGeom prst="rect">
              <a:avLst/>
            </a:prstGeom>
            <a:solidFill>
              <a:srgbClr val="E33D3D"/>
            </a:solid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noAutofit/>
            </a:bodyPr>
            <a:lstStyle>
              <a:lvl1pPr algn="ctr" defTabSz="1374775">
                <a:defRPr sz="2600">
                  <a:solidFill>
                    <a:srgbClr val="FFFFFF"/>
                  </a:solidFill>
                  <a:latin typeface="Roboto Condensed"/>
                  <a:ea typeface="Roboto Condensed"/>
                  <a:cs typeface="Roboto Condensed"/>
                  <a:sym typeface="Roboto Condensed"/>
                </a:defRPr>
              </a:lvl1pPr>
            </a:lstStyle>
            <a:p>
              <a:r>
                <a:t>AVANTAJLARI </a:t>
              </a:r>
            </a:p>
          </p:txBody>
        </p:sp>
        <p:pic>
          <p:nvPicPr>
            <p:cNvPr id="328" name="image24.png"/>
            <p:cNvPicPr>
              <a:picLocks noChangeAspect="1"/>
            </p:cNvPicPr>
            <p:nvPr/>
          </p:nvPicPr>
          <p:blipFill>
            <a:blip r:embed="rId2" cstate="print">
              <a:extLst/>
            </a:blip>
            <a:stretch>
              <a:fillRect/>
            </a:stretch>
          </p:blipFill>
          <p:spPr>
            <a:xfrm>
              <a:off x="1570279" y="0"/>
              <a:ext cx="2224771" cy="650236"/>
            </a:xfrm>
            <a:prstGeom prst="rect">
              <a:avLst/>
            </a:prstGeom>
            <a:ln w="12700" cap="flat">
              <a:noFill/>
              <a:miter lim="400000"/>
            </a:ln>
            <a:effectLst/>
          </p:spPr>
        </p:pic>
      </p:grpSp>
      <p:grpSp>
        <p:nvGrpSpPr>
          <p:cNvPr id="332" name="Group 332"/>
          <p:cNvGrpSpPr/>
          <p:nvPr/>
        </p:nvGrpSpPr>
        <p:grpSpPr>
          <a:xfrm>
            <a:off x="208823" y="1654437"/>
            <a:ext cx="7354482" cy="1775650"/>
            <a:chOff x="0" y="0"/>
            <a:chExt cx="7354481" cy="1775648"/>
          </a:xfrm>
        </p:grpSpPr>
        <p:sp>
          <p:nvSpPr>
            <p:cNvPr id="330" name="Shape 330"/>
            <p:cNvSpPr/>
            <p:nvPr/>
          </p:nvSpPr>
          <p:spPr>
            <a:xfrm>
              <a:off x="0" y="119672"/>
              <a:ext cx="5572740" cy="1536304"/>
            </a:xfrm>
            <a:prstGeom prst="roundRect">
              <a:avLst>
                <a:gd name="adj" fmla="val 15000"/>
              </a:avLst>
            </a:prstGeom>
            <a:solidFill>
              <a:schemeClr val="accent2"/>
            </a:solidFill>
            <a:ln w="25400" cap="flat">
              <a:solidFill>
                <a:srgbClr val="8C3A38"/>
              </a:solidFill>
              <a:prstDash val="solid"/>
              <a:round/>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wrap="square" lIns="45718" tIns="45718" rIns="45718" bIns="45718" numCol="1" anchor="ctr">
              <a:noAutofit/>
            </a:bodyPr>
            <a:lstStyle>
              <a:lvl1pPr>
                <a:defRPr>
                  <a:solidFill>
                    <a:srgbClr val="FFFFFF"/>
                  </a:solidFill>
                </a:defRPr>
              </a:lvl1pPr>
            </a:lstStyle>
            <a:p>
              <a:r>
                <a:t>TCAREE ANDROİD TABANLI BİR YAZILIMDIR, ÇOK ÇOK HIZLIDIR 10sn İÇİNDE ÇOK KALEMLİ BİR FATURA KESİLEBİLİR, ASLA DONMA VE BEKLEME YAPMAZ ZİYARET SONUNDA ANINDA VERİYİ GÖNDERİR.</a:t>
              </a:r>
            </a:p>
          </p:txBody>
        </p:sp>
        <p:pic>
          <p:nvPicPr>
            <p:cNvPr id="331" name="pasted-image.png"/>
            <p:cNvPicPr>
              <a:picLocks noChangeAspect="1"/>
            </p:cNvPicPr>
            <p:nvPr/>
          </p:nvPicPr>
          <p:blipFill>
            <a:blip r:embed="rId3">
              <a:extLst/>
            </a:blip>
            <a:stretch>
              <a:fillRect/>
            </a:stretch>
          </p:blipFill>
          <p:spPr>
            <a:xfrm>
              <a:off x="5578832" y="0"/>
              <a:ext cx="1775650" cy="1775649"/>
            </a:xfrm>
            <a:prstGeom prst="rect">
              <a:avLst/>
            </a:prstGeom>
            <a:ln w="12700" cap="flat">
              <a:noFill/>
              <a:miter lim="400000"/>
            </a:ln>
            <a:effectLst/>
          </p:spPr>
        </p:pic>
      </p:grpSp>
      <p:grpSp>
        <p:nvGrpSpPr>
          <p:cNvPr id="335" name="Group 335"/>
          <p:cNvGrpSpPr/>
          <p:nvPr/>
        </p:nvGrpSpPr>
        <p:grpSpPr>
          <a:xfrm>
            <a:off x="1853314" y="3573140"/>
            <a:ext cx="6909516" cy="1561705"/>
            <a:chOff x="0" y="0"/>
            <a:chExt cx="6909515" cy="1561703"/>
          </a:xfrm>
        </p:grpSpPr>
        <p:sp>
          <p:nvSpPr>
            <p:cNvPr id="333" name="Shape 333"/>
            <p:cNvSpPr/>
            <p:nvPr/>
          </p:nvSpPr>
          <p:spPr>
            <a:xfrm>
              <a:off x="1725272" y="228682"/>
              <a:ext cx="5184244" cy="1104339"/>
            </a:xfrm>
            <a:prstGeom prst="roundRect">
              <a:avLst>
                <a:gd name="adj" fmla="val 20867"/>
              </a:avLst>
            </a:prstGeom>
            <a:solidFill>
              <a:schemeClr val="accent2"/>
            </a:solidFill>
            <a:ln w="25400" cap="flat">
              <a:solidFill>
                <a:srgbClr val="8C3A38"/>
              </a:solidFill>
              <a:prstDash val="solid"/>
              <a:round/>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wrap="square" lIns="45718" tIns="45718" rIns="45718" bIns="45718" numCol="1" anchor="ctr">
              <a:noAutofit/>
            </a:bodyPr>
            <a:lstStyle>
              <a:lvl1pPr>
                <a:defRPr>
                  <a:solidFill>
                    <a:srgbClr val="FFFFFF"/>
                  </a:solidFill>
                </a:defRPr>
              </a:lvl1pPr>
            </a:lstStyle>
            <a:p>
              <a:r>
                <a:t>ONLINE YADA OFFLINE ÇALIŞMA ÖZELLİĞİNE SAHİPTİR, SÜREKLİ İNTERNET BAĞLANTISINA İHTİYAÇ YOKTUR.</a:t>
              </a:r>
            </a:p>
          </p:txBody>
        </p:sp>
        <p:pic>
          <p:nvPicPr>
            <p:cNvPr id="334" name="pasted-image.png"/>
            <p:cNvPicPr>
              <a:picLocks noChangeAspect="1"/>
            </p:cNvPicPr>
            <p:nvPr/>
          </p:nvPicPr>
          <p:blipFill>
            <a:blip r:embed="rId4" cstate="print">
              <a:extLst/>
            </a:blip>
            <a:stretch>
              <a:fillRect/>
            </a:stretch>
          </p:blipFill>
          <p:spPr>
            <a:xfrm>
              <a:off x="0" y="0"/>
              <a:ext cx="1561704" cy="1561704"/>
            </a:xfrm>
            <a:prstGeom prst="rect">
              <a:avLst/>
            </a:prstGeom>
            <a:ln w="12700" cap="flat">
              <a:noFill/>
              <a:miter lim="400000"/>
            </a:ln>
            <a:effectLst/>
          </p:spPr>
        </p:pic>
      </p:grpSp>
      <p:grpSp>
        <p:nvGrpSpPr>
          <p:cNvPr id="338" name="Group 338"/>
          <p:cNvGrpSpPr/>
          <p:nvPr/>
        </p:nvGrpSpPr>
        <p:grpSpPr>
          <a:xfrm>
            <a:off x="232833" y="5277898"/>
            <a:ext cx="7785058" cy="1704418"/>
            <a:chOff x="0" y="0"/>
            <a:chExt cx="7785057" cy="1704416"/>
          </a:xfrm>
        </p:grpSpPr>
        <p:pic>
          <p:nvPicPr>
            <p:cNvPr id="336" name="pasted-image.png"/>
            <p:cNvPicPr>
              <a:picLocks noChangeAspect="1"/>
            </p:cNvPicPr>
            <p:nvPr/>
          </p:nvPicPr>
          <p:blipFill>
            <a:blip r:embed="rId5">
              <a:extLst/>
            </a:blip>
            <a:srcRect l="8332" t="8332" r="8332" b="8332"/>
            <a:stretch>
              <a:fillRect/>
            </a:stretch>
          </p:blipFill>
          <p:spPr>
            <a:xfrm>
              <a:off x="6080640" y="0"/>
              <a:ext cx="1704418" cy="1704417"/>
            </a:xfrm>
            <a:prstGeom prst="rect">
              <a:avLst/>
            </a:prstGeom>
            <a:ln w="12700" cap="flat">
              <a:noFill/>
              <a:miter lim="400000"/>
            </a:ln>
            <a:effectLst/>
          </p:spPr>
        </p:pic>
        <p:sp>
          <p:nvSpPr>
            <p:cNvPr id="337" name="Shape 337"/>
            <p:cNvSpPr/>
            <p:nvPr/>
          </p:nvSpPr>
          <p:spPr>
            <a:xfrm>
              <a:off x="0" y="154792"/>
              <a:ext cx="6112911" cy="1104338"/>
            </a:xfrm>
            <a:prstGeom prst="roundRect">
              <a:avLst>
                <a:gd name="adj" fmla="val 20867"/>
              </a:avLst>
            </a:prstGeom>
            <a:solidFill>
              <a:schemeClr val="accent2"/>
            </a:solidFill>
            <a:ln w="25400" cap="flat">
              <a:solidFill>
                <a:srgbClr val="8C3A38"/>
              </a:solidFill>
              <a:prstDash val="solid"/>
              <a:round/>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wrap="square" lIns="45718" tIns="45718" rIns="45718" bIns="45718" numCol="1" anchor="ctr">
              <a:noAutofit/>
            </a:bodyPr>
            <a:lstStyle>
              <a:lvl1pPr>
                <a:defRPr>
                  <a:solidFill>
                    <a:srgbClr val="FFFFFF"/>
                  </a:solidFill>
                </a:defRPr>
              </a:lvl1pPr>
            </a:lstStyle>
            <a:p>
              <a:r>
                <a:t>YÖNETİCİ İLE SATIŞ TEMSİLCİSİ ARASINDAKİ BAĞI SAHADA BİLE SÜREKLİ CANLI TUTAR VE BUGÜNDEN MAKSİMUM FAYDA SAĞLAMAYI HEDEFLER.</a:t>
              </a: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32"/>
                                        </p:tgtEl>
                                        <p:attrNameLst>
                                          <p:attrName>style.visibility</p:attrName>
                                        </p:attrNameLst>
                                      </p:cBhvr>
                                      <p:to>
                                        <p:strVal val="visible"/>
                                      </p:to>
                                    </p:set>
                                    <p:anim calcmode="lin" valueType="num">
                                      <p:cBhvr>
                                        <p:cTn id="7" dur="1000" fill="hold"/>
                                        <p:tgtEl>
                                          <p:spTgt spid="332"/>
                                        </p:tgtEl>
                                        <p:attrNameLst>
                                          <p:attrName>ppt_x</p:attrName>
                                        </p:attrNameLst>
                                      </p:cBhvr>
                                      <p:tavLst>
                                        <p:tav tm="0">
                                          <p:val>
                                            <p:strVal val="0-#ppt_w/2"/>
                                          </p:val>
                                        </p:tav>
                                        <p:tav tm="100000">
                                          <p:val>
                                            <p:strVal val="#ppt_x"/>
                                          </p:val>
                                        </p:tav>
                                      </p:tavLst>
                                    </p:anim>
                                    <p:anim calcmode="lin" valueType="num">
                                      <p:cBhvr>
                                        <p:cTn id="8" dur="1000" fill="hold"/>
                                        <p:tgtEl>
                                          <p:spTgt spid="3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p:tmAbs val="0"/>
                                  </p:iterate>
                                  <p:childTnLst>
                                    <p:set>
                                      <p:cBhvr>
                                        <p:cTn id="12" fill="hold"/>
                                        <p:tgtEl>
                                          <p:spTgt spid="335"/>
                                        </p:tgtEl>
                                        <p:attrNameLst>
                                          <p:attrName>style.visibility</p:attrName>
                                        </p:attrNameLst>
                                      </p:cBhvr>
                                      <p:to>
                                        <p:strVal val="visible"/>
                                      </p:to>
                                    </p:set>
                                    <p:anim calcmode="lin" valueType="num">
                                      <p:cBhvr>
                                        <p:cTn id="13" dur="1000" fill="hold"/>
                                        <p:tgtEl>
                                          <p:spTgt spid="335"/>
                                        </p:tgtEl>
                                        <p:attrNameLst>
                                          <p:attrName>ppt_x</p:attrName>
                                        </p:attrNameLst>
                                      </p:cBhvr>
                                      <p:tavLst>
                                        <p:tav tm="0">
                                          <p:val>
                                            <p:strVal val="1+#ppt_w/2"/>
                                          </p:val>
                                        </p:tav>
                                        <p:tav tm="100000">
                                          <p:val>
                                            <p:strVal val="#ppt_x"/>
                                          </p:val>
                                        </p:tav>
                                      </p:tavLst>
                                    </p:anim>
                                    <p:anim calcmode="lin" valueType="num">
                                      <p:cBhvr>
                                        <p:cTn id="14" dur="1000" fill="hold"/>
                                        <p:tgtEl>
                                          <p:spTgt spid="3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338"/>
                                        </p:tgtEl>
                                        <p:attrNameLst>
                                          <p:attrName>style.visibility</p:attrName>
                                        </p:attrNameLst>
                                      </p:cBhvr>
                                      <p:to>
                                        <p:strVal val="visible"/>
                                      </p:to>
                                    </p:set>
                                    <p:anim calcmode="lin" valueType="num">
                                      <p:cBhvr>
                                        <p:cTn id="19" dur="1000" fill="hold"/>
                                        <p:tgtEl>
                                          <p:spTgt spid="338"/>
                                        </p:tgtEl>
                                        <p:attrNameLst>
                                          <p:attrName>ppt_x</p:attrName>
                                        </p:attrNameLst>
                                      </p:cBhvr>
                                      <p:tavLst>
                                        <p:tav tm="0">
                                          <p:val>
                                            <p:strVal val="0-#ppt_w/2"/>
                                          </p:val>
                                        </p:tav>
                                        <p:tav tm="100000">
                                          <p:val>
                                            <p:strVal val="#ppt_x"/>
                                          </p:val>
                                        </p:tav>
                                      </p:tavLst>
                                    </p:anim>
                                    <p:anim calcmode="lin" valueType="num">
                                      <p:cBhvr>
                                        <p:cTn id="20" dur="1000" fill="hold"/>
                                        <p:tgtEl>
                                          <p:spTgt spid="3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advAuto="0"/>
      <p:bldP spid="335" grpId="0" animBg="1" advAuto="0"/>
      <p:bldP spid="338"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546" y="736897"/>
            <a:ext cx="3106269" cy="1448981"/>
          </a:xfrm>
          <a:prstGeom prst="rect">
            <a:avLst/>
          </a:prstGeom>
        </p:spPr>
      </p:pic>
      <p:sp>
        <p:nvSpPr>
          <p:cNvPr id="4" name="Metin kutusu 3"/>
          <p:cNvSpPr txBox="1"/>
          <p:nvPr/>
        </p:nvSpPr>
        <p:spPr>
          <a:xfrm>
            <a:off x="4086225" y="758581"/>
            <a:ext cx="4718294" cy="923330"/>
          </a:xfrm>
          <a:prstGeom prst="rect">
            <a:avLst/>
          </a:prstGeom>
          <a:noFill/>
        </p:spPr>
        <p:txBody>
          <a:bodyPr wrap="square" rtlCol="0">
            <a:spAutoFit/>
          </a:bodyPr>
          <a:lstStyle/>
          <a:p>
            <a:pPr algn="l"/>
            <a:r>
              <a:rPr lang="tr" b="1" dirty="0">
                <a:solidFill>
                  <a:schemeClr val="bg1">
                    <a:lumMod val="50000"/>
                  </a:schemeClr>
                </a:solidFill>
              </a:rPr>
              <a:t>NOKTA ZİYARETİNDE BARKOD KULLANMAK ÇOK FAZLA ZAAFİYETE NEDEN OLDUĞU GİBİ KESİN SONUÇ DEĞİLDİR</a:t>
            </a:r>
            <a:r>
              <a:rPr lang="tr" b="1" dirty="0" smtClean="0">
                <a:solidFill>
                  <a:schemeClr val="bg1">
                    <a:lumMod val="50000"/>
                  </a:schemeClr>
                </a:solidFill>
              </a:rPr>
              <a:t>!!! TAKLİT EDİLEBİR..</a:t>
            </a:r>
            <a:endParaRPr lang="tr-TR" b="1" dirty="0">
              <a:solidFill>
                <a:schemeClr val="bg1">
                  <a:lumMod val="50000"/>
                </a:schemeClr>
              </a:solidFill>
            </a:endParaRPr>
          </a:p>
        </p:txBody>
      </p:sp>
      <p:pic>
        <p:nvPicPr>
          <p:cNvPr id="7" name="Resim 6"/>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205" t="18671" r="4384" b="13291"/>
          <a:stretch/>
        </p:blipFill>
        <p:spPr bwMode="auto">
          <a:xfrm>
            <a:off x="292099" y="3473972"/>
            <a:ext cx="3162300" cy="2059305"/>
          </a:xfrm>
          <a:prstGeom prst="rect">
            <a:avLst/>
          </a:prstGeom>
          <a:ln>
            <a:noFill/>
          </a:ln>
          <a:effectLst>
            <a:softEdge rad="112500"/>
          </a:effectLst>
          <a:extLst>
            <a:ext uri="{53640926-AAD7-44D8-BBD7-CCE9431645EC}">
              <a14:shadowObscured xmlns:a14="http://schemas.microsoft.com/office/drawing/2010/main"/>
            </a:ext>
          </a:extLst>
        </p:spPr>
      </p:pic>
      <p:sp>
        <p:nvSpPr>
          <p:cNvPr id="8" name="Metin kutusu 7"/>
          <p:cNvSpPr txBox="1"/>
          <p:nvPr/>
        </p:nvSpPr>
        <p:spPr>
          <a:xfrm>
            <a:off x="4086225" y="3420703"/>
            <a:ext cx="4559544" cy="2308324"/>
          </a:xfrm>
          <a:prstGeom prst="rect">
            <a:avLst/>
          </a:prstGeom>
          <a:noFill/>
        </p:spPr>
        <p:txBody>
          <a:bodyPr wrap="square" rtlCol="0">
            <a:spAutoFit/>
          </a:bodyPr>
          <a:lstStyle/>
          <a:p>
            <a:pPr marL="285750" indent="-285750" algn="l">
              <a:buFont typeface="Arial" panose="020B0604020202020204" pitchFamily="34" charset="0"/>
              <a:buChar char="•"/>
            </a:pPr>
            <a:r>
              <a:rPr lang="tr" b="1" dirty="0">
                <a:solidFill>
                  <a:schemeClr val="bg1">
                    <a:lumMod val="50000"/>
                  </a:schemeClr>
                </a:solidFill>
              </a:rPr>
              <a:t>SOLDAKİ NFC KARTTIR,</a:t>
            </a:r>
          </a:p>
          <a:p>
            <a:pPr marL="285750" indent="-285750" algn="l">
              <a:buFont typeface="Arial" panose="020B0604020202020204" pitchFamily="34" charset="0"/>
              <a:buChar char="•"/>
            </a:pPr>
            <a:r>
              <a:rPr lang="tr" b="1" dirty="0">
                <a:solidFill>
                  <a:schemeClr val="bg1">
                    <a:lumMod val="50000"/>
                  </a:schemeClr>
                </a:solidFill>
              </a:rPr>
              <a:t>ASLA KOPYALANAMAZ,</a:t>
            </a:r>
          </a:p>
          <a:p>
            <a:pPr marL="285750" indent="-285750" algn="l">
              <a:buFont typeface="Arial" panose="020B0604020202020204" pitchFamily="34" charset="0"/>
              <a:buChar char="•"/>
            </a:pPr>
            <a:r>
              <a:rPr lang="tr" b="1" dirty="0">
                <a:solidFill>
                  <a:schemeClr val="bg1">
                    <a:lumMod val="50000"/>
                  </a:schemeClr>
                </a:solidFill>
              </a:rPr>
              <a:t>PVC DİR UZUN YILLAR DAYANIR,</a:t>
            </a:r>
          </a:p>
          <a:p>
            <a:pPr marL="285750" indent="-285750" algn="l">
              <a:buFont typeface="Arial" panose="020B0604020202020204" pitchFamily="34" charset="0"/>
              <a:buChar char="•"/>
            </a:pPr>
            <a:r>
              <a:rPr lang="tr" b="1" dirty="0">
                <a:solidFill>
                  <a:schemeClr val="bg1">
                    <a:lumMod val="50000"/>
                  </a:schemeClr>
                </a:solidFill>
              </a:rPr>
              <a:t>NOKTANIN BİLGİLERİ İÇİNE YÜKLENEBİLİR,</a:t>
            </a:r>
          </a:p>
          <a:p>
            <a:pPr marL="285750" indent="-285750" algn="l">
              <a:buFont typeface="Arial" panose="020B0604020202020204" pitchFamily="34" charset="0"/>
              <a:buChar char="•"/>
            </a:pPr>
            <a:r>
              <a:rPr lang="tr" b="1" dirty="0">
                <a:solidFill>
                  <a:schemeClr val="bg1">
                    <a:lumMod val="50000"/>
                  </a:schemeClr>
                </a:solidFill>
              </a:rPr>
              <a:t>DATALARI SAKLAR,</a:t>
            </a:r>
          </a:p>
          <a:p>
            <a:pPr marL="285750" indent="-285750" algn="l">
              <a:buFont typeface="Arial" panose="020B0604020202020204" pitchFamily="34" charset="0"/>
              <a:buChar char="•"/>
            </a:pPr>
            <a:r>
              <a:rPr lang="tr" b="1" dirty="0">
                <a:solidFill>
                  <a:schemeClr val="bg1">
                    <a:lumMod val="50000"/>
                  </a:schemeClr>
                </a:solidFill>
              </a:rPr>
              <a:t>MÜŞTERİ KAPANDIĞINDA TEKRAR, PROGRAMLANABİLİR,</a:t>
            </a:r>
          </a:p>
          <a:p>
            <a:pPr marL="285750" indent="-285750" algn="l">
              <a:buFont typeface="Arial" panose="020B0604020202020204" pitchFamily="34" charset="0"/>
              <a:buChar char="•"/>
            </a:pPr>
            <a:r>
              <a:rPr lang="tr" b="1" dirty="0">
                <a:solidFill>
                  <a:schemeClr val="bg1">
                    <a:lumMod val="50000"/>
                  </a:schemeClr>
                </a:solidFill>
              </a:rPr>
              <a:t>TEMASSIZDIR…</a:t>
            </a:r>
            <a:endParaRPr lang="tr-TR" b="1" dirty="0">
              <a:solidFill>
                <a:schemeClr val="bg1">
                  <a:lumMod val="50000"/>
                </a:schemeClr>
              </a:solidFill>
            </a:endParaRPr>
          </a:p>
        </p:txBody>
      </p:sp>
      <p:pic>
        <p:nvPicPr>
          <p:cNvPr id="6" name="5 Resim" descr="QR_CODE_QR_kod_karekod_barkod-500x500.png"/>
          <p:cNvPicPr>
            <a:picLocks noChangeAspect="1"/>
          </p:cNvPicPr>
          <p:nvPr/>
        </p:nvPicPr>
        <p:blipFill>
          <a:blip r:embed="rId5"/>
          <a:stretch>
            <a:fillRect/>
          </a:stretch>
        </p:blipFill>
        <p:spPr>
          <a:xfrm>
            <a:off x="1785918" y="1047750"/>
            <a:ext cx="1895475" cy="1895475"/>
          </a:xfrm>
          <a:prstGeom prst="rect">
            <a:avLst/>
          </a:prstGeom>
        </p:spPr>
      </p:pic>
      <p:pic>
        <p:nvPicPr>
          <p:cNvPr id="3" name="Resim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3758" y="5729027"/>
            <a:ext cx="3880761" cy="982046"/>
          </a:xfrm>
          <a:prstGeom prst="rect">
            <a:avLst/>
          </a:prstGeom>
        </p:spPr>
      </p:pic>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692" y="5877012"/>
            <a:ext cx="2474451" cy="834061"/>
          </a:xfrm>
          <a:prstGeom prst="rect">
            <a:avLst/>
          </a:prstGeom>
        </p:spPr>
      </p:pic>
    </p:spTree>
    <p:extLst>
      <p:ext uri="{BB962C8B-B14F-4D97-AF65-F5344CB8AC3E}">
        <p14:creationId xmlns:p14="http://schemas.microsoft.com/office/powerpoint/2010/main" val="28880809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68681" y="141388"/>
            <a:ext cx="7508573" cy="1331358"/>
            <a:chOff x="760412" y="534351"/>
            <a:chExt cx="10008825" cy="1599249"/>
          </a:xfrm>
        </p:grpSpPr>
        <p:sp>
          <p:nvSpPr>
            <p:cNvPr id="5" name="Dikdörtgen 4"/>
            <p:cNvSpPr/>
            <p:nvPr/>
          </p:nvSpPr>
          <p:spPr>
            <a:xfrm>
              <a:off x="2375533" y="1425833"/>
              <a:ext cx="8393704" cy="414071"/>
            </a:xfrm>
            <a:prstGeom prst="rect">
              <a:avLst/>
            </a:prstGeom>
          </p:spPr>
          <p:txBody>
            <a:bodyPr wrap="none">
              <a:spAutoFit/>
            </a:bodyPr>
            <a:lstStyle/>
            <a:p>
              <a:pPr>
                <a:lnSpc>
                  <a:spcPct val="80000"/>
                </a:lnSpc>
                <a:spcBef>
                  <a:spcPct val="0"/>
                </a:spcBef>
              </a:pPr>
              <a:r>
                <a:rPr lang="tr-TR" sz="2000" b="1" dirty="0" smtClean="0">
                  <a:solidFill>
                    <a:schemeClr val="accent1">
                      <a:lumMod val="50000"/>
                    </a:schemeClr>
                  </a:solidFill>
                  <a:latin typeface="+mj-lt"/>
                  <a:ea typeface="+mj-ea"/>
                  <a:cs typeface="+mj-cs"/>
                </a:rPr>
                <a:t>NFC TEKNOLOJİSİ NEDİR ? (NEAR FİELD COMMUNİCATİON) </a:t>
              </a:r>
              <a:endParaRPr lang="tr-TR" sz="2000" b="1" dirty="0">
                <a:solidFill>
                  <a:schemeClr val="accent1">
                    <a:lumMod val="50000"/>
                  </a:schemeClr>
                </a:solidFill>
                <a:latin typeface="+mj-lt"/>
                <a:ea typeface="+mj-ea"/>
                <a:cs typeface="+mj-cs"/>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12" y="534351"/>
              <a:ext cx="1604008" cy="1599249"/>
            </a:xfrm>
            <a:prstGeom prst="rect">
              <a:avLst/>
            </a:prstGeom>
          </p:spPr>
        </p:pic>
      </p:grpSp>
      <p:sp>
        <p:nvSpPr>
          <p:cNvPr id="8" name="Dikdörtgen 7"/>
          <p:cNvSpPr/>
          <p:nvPr/>
        </p:nvSpPr>
        <p:spPr>
          <a:xfrm>
            <a:off x="77581" y="4847510"/>
            <a:ext cx="9074755" cy="1323439"/>
          </a:xfrm>
          <a:prstGeom prst="rect">
            <a:avLst/>
          </a:prstGeom>
        </p:spPr>
        <p:txBody>
          <a:bodyPr wrap="square" anchor="ctr" anchorCtr="0">
            <a:spAutoFit/>
          </a:bodyPr>
          <a:lstStyle/>
          <a:p>
            <a:pPr algn="just"/>
            <a:r>
              <a:rPr lang="tr-TR" sz="2000" b="1" i="1" dirty="0">
                <a:solidFill>
                  <a:schemeClr val="bg1">
                    <a:lumMod val="50000"/>
                  </a:schemeClr>
                </a:solidFill>
              </a:rPr>
              <a:t>      Yeni nesil bir kablosuz iletişim teknolojisidir.  İki NFC destekli cihazın yakın  mesafeden kolayca haberleşmesini sağlar.  Özellikle mobil </a:t>
            </a:r>
            <a:r>
              <a:rPr lang="tr-TR" sz="2000" b="1" i="1" dirty="0" smtClean="0">
                <a:solidFill>
                  <a:schemeClr val="bg1">
                    <a:lumMod val="50000"/>
                  </a:schemeClr>
                </a:solidFill>
              </a:rPr>
              <a:t>platformlarda kullanılan </a:t>
            </a:r>
            <a:r>
              <a:rPr lang="tr-TR" sz="2000" b="1" i="1" dirty="0">
                <a:solidFill>
                  <a:schemeClr val="bg1">
                    <a:lumMod val="50000"/>
                  </a:schemeClr>
                </a:solidFill>
              </a:rPr>
              <a:t>bu teknoloji, kurulum </a:t>
            </a:r>
            <a:r>
              <a:rPr lang="tr-TR" sz="2000" b="1" i="1" dirty="0" smtClean="0">
                <a:solidFill>
                  <a:schemeClr val="bg1">
                    <a:lumMod val="50000"/>
                  </a:schemeClr>
                </a:solidFill>
              </a:rPr>
              <a:t>ve </a:t>
            </a:r>
            <a:r>
              <a:rPr lang="tr-TR" sz="2000" b="1" i="1" dirty="0">
                <a:solidFill>
                  <a:schemeClr val="bg1">
                    <a:lumMod val="50000"/>
                  </a:schemeClr>
                </a:solidFill>
              </a:rPr>
              <a:t>tanıtım gerektirmeksizin cihazların birbirlerine veri </a:t>
            </a:r>
          </a:p>
          <a:p>
            <a:pPr algn="just"/>
            <a:r>
              <a:rPr lang="tr-TR" sz="2000" b="1" i="1" dirty="0">
                <a:solidFill>
                  <a:schemeClr val="bg1">
                    <a:lumMod val="50000"/>
                  </a:schemeClr>
                </a:solidFill>
              </a:rPr>
              <a:t>ve enerji  aktarımını sağlar.</a:t>
            </a: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748618"/>
            <a:ext cx="3162761" cy="2409095"/>
          </a:xfrm>
          <a:prstGeom prst="rect">
            <a:avLst/>
          </a:prstGeom>
          <a:ln>
            <a:noFill/>
          </a:ln>
          <a:effectLst>
            <a:softEdge rad="112500"/>
          </a:effectLst>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1759452"/>
            <a:ext cx="2662380" cy="2474177"/>
          </a:xfrm>
          <a:prstGeom prst="rect">
            <a:avLst/>
          </a:prstGeom>
          <a:ln>
            <a:noFill/>
          </a:ln>
          <a:effectLst>
            <a:softEdge rad="112500"/>
          </a:effectLst>
        </p:spPr>
      </p:pic>
      <p:pic>
        <p:nvPicPr>
          <p:cNvPr id="12" name="Resim 5"/>
          <p:cNvPicPr/>
          <p:nvPr/>
        </p:nvPicPr>
        <p:blipFill>
          <a:blip r:embed="rId5" cstate="print">
            <a:extLst>
              <a:ext uri="{28A0092B-C50C-407E-A947-70E740481C1C}">
                <a14:useLocalDpi xmlns:a14="http://schemas.microsoft.com/office/drawing/2010/main" val="0"/>
              </a:ext>
            </a:extLst>
          </a:blip>
          <a:stretch>
            <a:fillRect/>
          </a:stretch>
        </p:blipFill>
        <p:spPr>
          <a:xfrm>
            <a:off x="5437592" y="5893587"/>
            <a:ext cx="3714744" cy="964413"/>
          </a:xfrm>
          <a:prstGeom prst="rect">
            <a:avLst/>
          </a:prstGeom>
        </p:spPr>
      </p:pic>
      <p:pic>
        <p:nvPicPr>
          <p:cNvPr id="3" name="Resim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4478" y="72298"/>
            <a:ext cx="2399806" cy="863930"/>
          </a:xfrm>
          <a:prstGeom prst="rect">
            <a:avLst/>
          </a:prstGeom>
        </p:spPr>
      </p:pic>
    </p:spTree>
    <p:extLst>
      <p:ext uri="{BB962C8B-B14F-4D97-AF65-F5344CB8AC3E}">
        <p14:creationId xmlns:p14="http://schemas.microsoft.com/office/powerpoint/2010/main" val="86977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66"/>
          <p:cNvSpPr>
            <a:spLocks noChangeArrowheads="1"/>
          </p:cNvSpPr>
          <p:nvPr/>
        </p:nvSpPr>
        <p:spPr bwMode="auto">
          <a:xfrm>
            <a:off x="3543724" y="1050972"/>
            <a:ext cx="5408797" cy="6986528"/>
          </a:xfrm>
          <a:prstGeom prst="rect">
            <a:avLst/>
          </a:prstGeom>
          <a:noFill/>
          <a:ln w="9525">
            <a:noFill/>
            <a:miter lim="800000"/>
            <a:headEnd/>
            <a:tailEnd/>
          </a:ln>
          <a:effectLst/>
        </p:spPr>
        <p:txBody>
          <a:bodyPr wrap="square">
            <a:spAutoFit/>
          </a:bodyPr>
          <a:lstStyle/>
          <a:p>
            <a:pPr marL="285750" indent="-285750">
              <a:spcBef>
                <a:spcPts val="1200"/>
              </a:spcBef>
              <a:buFont typeface="Arial" pitchFamily="34" charset="0"/>
              <a:buChar char="•"/>
            </a:pPr>
            <a:r>
              <a:rPr lang="tr-TR" b="1" i="1" dirty="0">
                <a:solidFill>
                  <a:schemeClr val="bg1">
                    <a:lumMod val="50000"/>
                  </a:schemeClr>
                </a:solidFill>
              </a:rPr>
              <a:t>Planlanan rota dahilinde </a:t>
            </a:r>
            <a:r>
              <a:rPr lang="tr-TR" b="1" i="1" dirty="0" smtClean="0">
                <a:solidFill>
                  <a:schemeClr val="bg1">
                    <a:lumMod val="50000"/>
                  </a:schemeClr>
                </a:solidFill>
              </a:rPr>
              <a:t>nokta </a:t>
            </a:r>
            <a:r>
              <a:rPr lang="tr-TR" b="1" i="1" dirty="0">
                <a:solidFill>
                  <a:schemeClr val="bg1">
                    <a:lumMod val="50000"/>
                  </a:schemeClr>
                </a:solidFill>
              </a:rPr>
              <a:t>ziyareti,</a:t>
            </a:r>
          </a:p>
          <a:p>
            <a:pPr marL="285750" indent="-285750">
              <a:spcBef>
                <a:spcPts val="1200"/>
              </a:spcBef>
              <a:buFont typeface="Arial" pitchFamily="34" charset="0"/>
              <a:buChar char="•"/>
            </a:pPr>
            <a:r>
              <a:rPr lang="tr-TR" b="1" i="1" dirty="0">
                <a:solidFill>
                  <a:schemeClr val="bg1">
                    <a:lumMod val="50000"/>
                  </a:schemeClr>
                </a:solidFill>
              </a:rPr>
              <a:t>%100 doğrulukla ziyaret sürelerinin ölçülmesi ve raporlanması,</a:t>
            </a:r>
          </a:p>
          <a:p>
            <a:pPr marL="285750" indent="-285750">
              <a:spcBef>
                <a:spcPts val="1200"/>
              </a:spcBef>
              <a:buFont typeface="Arial" pitchFamily="34" charset="0"/>
              <a:buChar char="•"/>
            </a:pPr>
            <a:r>
              <a:rPr lang="tr-TR" b="1" i="1" dirty="0">
                <a:solidFill>
                  <a:schemeClr val="bg1">
                    <a:lumMod val="50000"/>
                  </a:schemeClr>
                </a:solidFill>
              </a:rPr>
              <a:t>NFC </a:t>
            </a:r>
            <a:r>
              <a:rPr lang="tr-TR" b="1" i="1" dirty="0" err="1">
                <a:solidFill>
                  <a:schemeClr val="bg1">
                    <a:lumMod val="50000"/>
                  </a:schemeClr>
                </a:solidFill>
              </a:rPr>
              <a:t>tagları</a:t>
            </a:r>
            <a:r>
              <a:rPr lang="tr-TR" b="1" i="1" dirty="0">
                <a:solidFill>
                  <a:schemeClr val="bg1">
                    <a:lumMod val="50000"/>
                  </a:schemeClr>
                </a:solidFill>
              </a:rPr>
              <a:t> ve  GPS </a:t>
            </a:r>
            <a:r>
              <a:rPr lang="tr-TR" b="1" i="1" dirty="0" err="1">
                <a:solidFill>
                  <a:schemeClr val="bg1">
                    <a:lumMod val="50000"/>
                  </a:schemeClr>
                </a:solidFill>
              </a:rPr>
              <a:t>lokasyon</a:t>
            </a:r>
            <a:r>
              <a:rPr lang="tr-TR" b="1" i="1" dirty="0">
                <a:solidFill>
                  <a:schemeClr val="bg1">
                    <a:lumMod val="50000"/>
                  </a:schemeClr>
                </a:solidFill>
              </a:rPr>
              <a:t> bilgisi ile </a:t>
            </a:r>
            <a:r>
              <a:rPr lang="tr-TR" b="1" i="1" dirty="0" smtClean="0">
                <a:solidFill>
                  <a:schemeClr val="bg1">
                    <a:lumMod val="50000"/>
                  </a:schemeClr>
                </a:solidFill>
              </a:rPr>
              <a:t>nokta </a:t>
            </a:r>
            <a:r>
              <a:rPr lang="tr-TR" b="1" i="1" dirty="0">
                <a:solidFill>
                  <a:schemeClr val="bg1">
                    <a:lumMod val="50000"/>
                  </a:schemeClr>
                </a:solidFill>
              </a:rPr>
              <a:t>eşleşmesinin sağlanması,</a:t>
            </a:r>
          </a:p>
          <a:p>
            <a:pPr marL="285750" indent="-285750">
              <a:spcBef>
                <a:spcPts val="1200"/>
              </a:spcBef>
              <a:buFont typeface="Arial" pitchFamily="34" charset="0"/>
              <a:buChar char="•"/>
            </a:pPr>
            <a:r>
              <a:rPr lang="tr-TR" b="1" i="1" dirty="0">
                <a:solidFill>
                  <a:schemeClr val="bg1">
                    <a:lumMod val="50000"/>
                  </a:schemeClr>
                </a:solidFill>
              </a:rPr>
              <a:t>Ziyaret süreçlerindeki modüllerin daha kolay kullanılması,</a:t>
            </a:r>
          </a:p>
          <a:p>
            <a:pPr marL="285750" indent="-285750">
              <a:spcBef>
                <a:spcPts val="1200"/>
              </a:spcBef>
              <a:buFont typeface="Arial" pitchFamily="34" charset="0"/>
              <a:buChar char="•"/>
            </a:pPr>
            <a:r>
              <a:rPr lang="tr-TR" b="1" i="1" dirty="0">
                <a:solidFill>
                  <a:schemeClr val="bg1">
                    <a:lumMod val="50000"/>
                  </a:schemeClr>
                </a:solidFill>
              </a:rPr>
              <a:t>Ziyaret kontrol listeleri ve bazı  önemli notların </a:t>
            </a:r>
            <a:r>
              <a:rPr lang="tr-TR" b="1" i="1" dirty="0" smtClean="0">
                <a:solidFill>
                  <a:schemeClr val="bg1">
                    <a:lumMod val="50000"/>
                  </a:schemeClr>
                </a:solidFill>
              </a:rPr>
              <a:t>Satış temsilcileri </a:t>
            </a:r>
            <a:r>
              <a:rPr lang="tr-TR" b="1" i="1" dirty="0">
                <a:solidFill>
                  <a:schemeClr val="bg1">
                    <a:lumMod val="50000"/>
                  </a:schemeClr>
                </a:solidFill>
              </a:rPr>
              <a:t>tarafından girilmesinin sağlanması,</a:t>
            </a:r>
          </a:p>
          <a:p>
            <a:pPr marL="285750" indent="-285750">
              <a:spcBef>
                <a:spcPts val="1200"/>
              </a:spcBef>
              <a:buFont typeface="Arial" pitchFamily="34" charset="0"/>
              <a:buChar char="•"/>
            </a:pPr>
            <a:r>
              <a:rPr lang="tr-TR" b="1" i="1" dirty="0">
                <a:solidFill>
                  <a:schemeClr val="bg1">
                    <a:lumMod val="50000"/>
                  </a:schemeClr>
                </a:solidFill>
              </a:rPr>
              <a:t>Ziyaret sonlandırma zorunlu olarak NFC ile </a:t>
            </a:r>
            <a:r>
              <a:rPr lang="tr-TR" b="1" i="1" dirty="0" smtClean="0">
                <a:solidFill>
                  <a:schemeClr val="bg1">
                    <a:lumMod val="50000"/>
                  </a:schemeClr>
                </a:solidFill>
              </a:rPr>
              <a:t>yapılması </a:t>
            </a:r>
            <a:r>
              <a:rPr lang="tr-TR" b="1" i="1" u="sng" dirty="0" smtClean="0">
                <a:solidFill>
                  <a:schemeClr val="bg1">
                    <a:lumMod val="50000"/>
                  </a:schemeClr>
                </a:solidFill>
              </a:rPr>
              <a:t>(Gerçek nokta ziyaret sürelerinin ölçülmesi için çok çok önemli) </a:t>
            </a:r>
            <a:endParaRPr lang="tr-TR" b="1" i="1" u="sng" dirty="0">
              <a:solidFill>
                <a:schemeClr val="bg1">
                  <a:lumMod val="50000"/>
                </a:schemeClr>
              </a:solidFill>
            </a:endParaRPr>
          </a:p>
          <a:p>
            <a:pPr marL="285750" indent="-285750">
              <a:spcBef>
                <a:spcPts val="1200"/>
              </a:spcBef>
              <a:buFont typeface="Arial" pitchFamily="34" charset="0"/>
              <a:buChar char="•"/>
            </a:pPr>
            <a:r>
              <a:rPr lang="tr-TR" b="1" i="1" dirty="0">
                <a:solidFill>
                  <a:schemeClr val="bg1">
                    <a:lumMod val="50000"/>
                  </a:schemeClr>
                </a:solidFill>
              </a:rPr>
              <a:t>Anlık olarak ziyaret sonu ve kontrol </a:t>
            </a:r>
            <a:r>
              <a:rPr lang="tr-TR" b="1" i="1" dirty="0" smtClean="0">
                <a:solidFill>
                  <a:schemeClr val="bg1">
                    <a:lumMod val="50000"/>
                  </a:schemeClr>
                </a:solidFill>
              </a:rPr>
              <a:t>listelerinin ve anketlerin </a:t>
            </a:r>
            <a:r>
              <a:rPr lang="tr-TR" b="1" i="1" dirty="0">
                <a:solidFill>
                  <a:schemeClr val="bg1">
                    <a:lumMod val="50000"/>
                  </a:schemeClr>
                </a:solidFill>
              </a:rPr>
              <a:t>raporlanmasının sağlanması,</a:t>
            </a:r>
          </a:p>
          <a:p>
            <a:pPr marL="285750" indent="-285750">
              <a:spcBef>
                <a:spcPts val="1200"/>
              </a:spcBef>
              <a:buFont typeface="Arial" pitchFamily="34" charset="0"/>
              <a:buChar char="•"/>
            </a:pPr>
            <a:r>
              <a:rPr lang="tr-TR" b="1" i="1" dirty="0">
                <a:solidFill>
                  <a:schemeClr val="bg1">
                    <a:lumMod val="50000"/>
                  </a:schemeClr>
                </a:solidFill>
              </a:rPr>
              <a:t>Ziyaret sonuçlarının yönetime ve bayi temsilcilerine mail yoluyla otomatik iletiminin sağlanması, </a:t>
            </a:r>
          </a:p>
          <a:p>
            <a:endParaRPr lang="tr-TR" dirty="0"/>
          </a:p>
          <a:p>
            <a:endParaRPr lang="en-GB" dirty="0"/>
          </a:p>
          <a:p>
            <a:endParaRPr lang="en-GB" dirty="0"/>
          </a:p>
          <a:p>
            <a:endParaRPr lang="en-GB" dirty="0"/>
          </a:p>
          <a:p>
            <a:endParaRPr lang="en-GB" dirty="0"/>
          </a:p>
        </p:txBody>
      </p:sp>
      <p:grpSp>
        <p:nvGrpSpPr>
          <p:cNvPr id="2" name="Group 54"/>
          <p:cNvGrpSpPr/>
          <p:nvPr/>
        </p:nvGrpSpPr>
        <p:grpSpPr>
          <a:xfrm>
            <a:off x="95819" y="1883387"/>
            <a:ext cx="3487181" cy="3273805"/>
            <a:chOff x="271463" y="1931441"/>
            <a:chExt cx="4110037" cy="4233863"/>
          </a:xfrm>
        </p:grpSpPr>
        <p:pic>
          <p:nvPicPr>
            <p:cNvPr id="35" name="Picture 125"/>
            <p:cNvPicPr>
              <a:picLocks noChangeAspect="1" noChangeArrowheads="1"/>
            </p:cNvPicPr>
            <p:nvPr/>
          </p:nvPicPr>
          <p:blipFill>
            <a:blip r:embed="rId2" cstate="email">
              <a:lum bright="-30000"/>
              <a:extLst>
                <a:ext uri="{28A0092B-C50C-407E-A947-70E740481C1C}">
                  <a14:useLocalDpi xmlns:a14="http://schemas.microsoft.com/office/drawing/2010/main"/>
                </a:ext>
              </a:extLst>
            </a:blip>
            <a:srcRect/>
            <a:stretch>
              <a:fillRect/>
            </a:stretch>
          </p:blipFill>
          <p:spPr bwMode="auto">
            <a:xfrm>
              <a:off x="271463" y="5027066"/>
              <a:ext cx="4110037" cy="1138238"/>
            </a:xfrm>
            <a:prstGeom prst="rect">
              <a:avLst/>
            </a:prstGeom>
            <a:noFill/>
            <a:ln w="9525">
              <a:noFill/>
              <a:miter lim="800000"/>
              <a:headEnd/>
              <a:tailEnd/>
            </a:ln>
          </p:spPr>
        </p:pic>
        <p:sp>
          <p:nvSpPr>
            <p:cNvPr id="36" name="Oval 6"/>
            <p:cNvSpPr>
              <a:spLocks noChangeArrowheads="1"/>
            </p:cNvSpPr>
            <p:nvPr/>
          </p:nvSpPr>
          <p:spPr bwMode="gray">
            <a:xfrm>
              <a:off x="501650" y="1931441"/>
              <a:ext cx="3700463" cy="3700463"/>
            </a:xfrm>
            <a:prstGeom prst="ellipse">
              <a:avLst/>
            </a:prstGeom>
            <a:solidFill>
              <a:srgbClr val="777777"/>
            </a:solidFill>
            <a:ln w="9525">
              <a:round/>
              <a:headEnd/>
              <a:tailEnd/>
            </a:ln>
            <a:scene3d>
              <a:camera prst="legacyPerspectiveTop"/>
              <a:lightRig rig="legacyFlat4" dir="t"/>
            </a:scene3d>
            <a:sp3d extrusionH="887400" prstMaterial="legacyMatte">
              <a:bevelT w="13500" h="13500" prst="angle"/>
              <a:bevelB w="13500" h="13500" prst="angle"/>
              <a:extrusionClr>
                <a:schemeClr val="bg1"/>
              </a:extrusionClr>
            </a:sp3d>
          </p:spPr>
          <p:txBody>
            <a:bodyPr>
              <a:flatTx/>
            </a:bodyPr>
            <a:lstStyle/>
            <a:p>
              <a:endParaRPr lang="en-GB"/>
            </a:p>
          </p:txBody>
        </p:sp>
        <p:sp>
          <p:nvSpPr>
            <p:cNvPr id="37" name="Oval 7"/>
            <p:cNvSpPr>
              <a:spLocks noChangeArrowheads="1"/>
            </p:cNvSpPr>
            <p:nvPr/>
          </p:nvSpPr>
          <p:spPr bwMode="gray">
            <a:xfrm>
              <a:off x="525463" y="1955254"/>
              <a:ext cx="3652837" cy="3652837"/>
            </a:xfrm>
            <a:prstGeom prst="ellipse">
              <a:avLst/>
            </a:prstGeom>
            <a:gradFill rotWithShape="1">
              <a:gsLst>
                <a:gs pos="0">
                  <a:srgbClr val="FFFFFF"/>
                </a:gs>
                <a:gs pos="100000">
                  <a:srgbClr val="EAEAEA"/>
                </a:gs>
              </a:gsLst>
              <a:lin ang="2700000" scaled="1"/>
            </a:gradFill>
            <a:ln w="9525">
              <a:noFill/>
              <a:round/>
              <a:headEnd/>
              <a:tailEnd/>
            </a:ln>
          </p:spPr>
          <p:txBody>
            <a:bodyPr/>
            <a:lstStyle/>
            <a:p>
              <a:endParaRPr lang="en-GB"/>
            </a:p>
          </p:txBody>
        </p:sp>
        <p:sp>
          <p:nvSpPr>
            <p:cNvPr id="38" name="Oval 8"/>
            <p:cNvSpPr>
              <a:spLocks noChangeArrowheads="1"/>
            </p:cNvSpPr>
            <p:nvPr/>
          </p:nvSpPr>
          <p:spPr bwMode="gray">
            <a:xfrm>
              <a:off x="798513" y="2228304"/>
              <a:ext cx="3105150" cy="3105150"/>
            </a:xfrm>
            <a:prstGeom prst="ellipse">
              <a:avLst/>
            </a:prstGeom>
            <a:gradFill rotWithShape="1">
              <a:gsLst>
                <a:gs pos="0">
                  <a:srgbClr val="9F9F9F"/>
                </a:gs>
                <a:gs pos="100000">
                  <a:srgbClr val="E4E4E4"/>
                </a:gs>
              </a:gsLst>
              <a:lin ang="2700000" scaled="1"/>
            </a:gradFill>
            <a:ln w="19050">
              <a:solidFill>
                <a:schemeClr val="bg1"/>
              </a:solidFill>
              <a:round/>
              <a:headEnd/>
              <a:tailEnd/>
            </a:ln>
          </p:spPr>
          <p:txBody>
            <a:bodyPr wrap="none" anchor="ctr"/>
            <a:lstStyle/>
            <a:p>
              <a:endParaRPr lang="en-GB"/>
            </a:p>
          </p:txBody>
        </p:sp>
        <p:sp>
          <p:nvSpPr>
            <p:cNvPr id="39" name="Oval 9"/>
            <p:cNvSpPr>
              <a:spLocks noChangeArrowheads="1"/>
            </p:cNvSpPr>
            <p:nvPr/>
          </p:nvSpPr>
          <p:spPr bwMode="gray">
            <a:xfrm>
              <a:off x="1119188" y="2548979"/>
              <a:ext cx="2465387" cy="2465387"/>
            </a:xfrm>
            <a:prstGeom prst="ellipse">
              <a:avLst/>
            </a:prstGeom>
            <a:gradFill rotWithShape="1">
              <a:gsLst>
                <a:gs pos="0">
                  <a:srgbClr val="FFFFFF"/>
                </a:gs>
                <a:gs pos="100000">
                  <a:srgbClr val="EAEAEA"/>
                </a:gs>
              </a:gsLst>
              <a:lin ang="2700000" scaled="1"/>
            </a:gradFill>
            <a:ln w="19050">
              <a:solidFill>
                <a:schemeClr val="bg1"/>
              </a:solidFill>
              <a:round/>
              <a:headEnd/>
              <a:tailEnd/>
            </a:ln>
          </p:spPr>
          <p:txBody>
            <a:bodyPr/>
            <a:lstStyle/>
            <a:p>
              <a:endParaRPr lang="en-GB"/>
            </a:p>
          </p:txBody>
        </p:sp>
        <p:sp>
          <p:nvSpPr>
            <p:cNvPr id="40" name="Oval 10"/>
            <p:cNvSpPr>
              <a:spLocks noChangeArrowheads="1"/>
            </p:cNvSpPr>
            <p:nvPr/>
          </p:nvSpPr>
          <p:spPr bwMode="gray">
            <a:xfrm>
              <a:off x="1427163" y="2856954"/>
              <a:ext cx="1847850" cy="1847850"/>
            </a:xfrm>
            <a:prstGeom prst="ellipse">
              <a:avLst/>
            </a:prstGeom>
            <a:gradFill rotWithShape="1">
              <a:gsLst>
                <a:gs pos="0">
                  <a:srgbClr val="333333"/>
                </a:gs>
                <a:gs pos="100000">
                  <a:srgbClr val="B1B1B1"/>
                </a:gs>
              </a:gsLst>
              <a:lin ang="2700000" scaled="1"/>
            </a:gradFill>
            <a:ln w="19050">
              <a:solidFill>
                <a:schemeClr val="bg1"/>
              </a:solidFill>
              <a:round/>
              <a:headEnd/>
              <a:tailEnd/>
            </a:ln>
          </p:spPr>
          <p:txBody>
            <a:bodyPr/>
            <a:lstStyle/>
            <a:p>
              <a:endParaRPr lang="en-GB"/>
            </a:p>
          </p:txBody>
        </p:sp>
        <p:sp>
          <p:nvSpPr>
            <p:cNvPr id="41" name="Oval 11"/>
            <p:cNvSpPr>
              <a:spLocks noChangeArrowheads="1"/>
            </p:cNvSpPr>
            <p:nvPr/>
          </p:nvSpPr>
          <p:spPr bwMode="gray">
            <a:xfrm>
              <a:off x="1719263" y="3149054"/>
              <a:ext cx="1266825" cy="1263650"/>
            </a:xfrm>
            <a:prstGeom prst="ellipse">
              <a:avLst/>
            </a:prstGeom>
            <a:gradFill rotWithShape="1">
              <a:gsLst>
                <a:gs pos="0">
                  <a:srgbClr val="FFFFFF"/>
                </a:gs>
                <a:gs pos="100000">
                  <a:srgbClr val="EAEAEA"/>
                </a:gs>
              </a:gsLst>
              <a:lin ang="2700000" scaled="1"/>
            </a:gradFill>
            <a:ln w="19050">
              <a:solidFill>
                <a:schemeClr val="bg1"/>
              </a:solidFill>
              <a:round/>
              <a:headEnd/>
              <a:tailEnd/>
            </a:ln>
          </p:spPr>
          <p:txBody>
            <a:bodyPr/>
            <a:lstStyle/>
            <a:p>
              <a:endParaRPr lang="en-GB"/>
            </a:p>
          </p:txBody>
        </p:sp>
        <p:sp>
          <p:nvSpPr>
            <p:cNvPr id="42" name="Oval 12"/>
            <p:cNvSpPr>
              <a:spLocks noChangeArrowheads="1"/>
            </p:cNvSpPr>
            <p:nvPr/>
          </p:nvSpPr>
          <p:spPr bwMode="gray">
            <a:xfrm flipV="1">
              <a:off x="1971675" y="3401466"/>
              <a:ext cx="762000" cy="760413"/>
            </a:xfrm>
            <a:prstGeom prst="ellipse">
              <a:avLst/>
            </a:prstGeom>
            <a:solidFill>
              <a:srgbClr val="D20000"/>
            </a:solidFill>
            <a:ln w="9525">
              <a:solidFill>
                <a:srgbClr val="E2E2E2"/>
              </a:solidFill>
              <a:round/>
              <a:headEnd/>
              <a:tailEnd/>
            </a:ln>
          </p:spPr>
          <p:txBody>
            <a:bodyPr rot="10800000"/>
            <a:lstStyle/>
            <a:p>
              <a:endParaRPr lang="en-GB"/>
            </a:p>
          </p:txBody>
        </p:sp>
        <p:grpSp>
          <p:nvGrpSpPr>
            <p:cNvPr id="3" name="Group 155"/>
            <p:cNvGrpSpPr>
              <a:grpSpLocks/>
            </p:cNvGrpSpPr>
            <p:nvPr/>
          </p:nvGrpSpPr>
          <p:grpSpPr bwMode="auto">
            <a:xfrm>
              <a:off x="2390775" y="3029991"/>
              <a:ext cx="1698625" cy="1157288"/>
              <a:chOff x="1512" y="1828"/>
              <a:chExt cx="3464" cy="2361"/>
            </a:xfrm>
          </p:grpSpPr>
          <p:grpSp>
            <p:nvGrpSpPr>
              <p:cNvPr id="4" name="Group 139"/>
              <p:cNvGrpSpPr>
                <a:grpSpLocks/>
              </p:cNvGrpSpPr>
              <p:nvPr/>
            </p:nvGrpSpPr>
            <p:grpSpPr bwMode="auto">
              <a:xfrm>
                <a:off x="1967" y="1830"/>
                <a:ext cx="3013" cy="2361"/>
                <a:chOff x="1553" y="1691"/>
                <a:chExt cx="1042" cy="817"/>
              </a:xfrm>
            </p:grpSpPr>
            <p:sp>
              <p:nvSpPr>
                <p:cNvPr id="55" name="Freeform 71"/>
                <p:cNvSpPr>
                  <a:spLocks/>
                </p:cNvSpPr>
                <p:nvPr/>
              </p:nvSpPr>
              <p:spPr bwMode="gray">
                <a:xfrm rot="7522397">
                  <a:off x="1604" y="1918"/>
                  <a:ext cx="455" cy="558"/>
                </a:xfrm>
                <a:custGeom>
                  <a:avLst/>
                  <a:gdLst>
                    <a:gd name="T0" fmla="*/ 406 w 365"/>
                    <a:gd name="T1" fmla="*/ 267 h 456"/>
                    <a:gd name="T2" fmla="*/ 280 w 365"/>
                    <a:gd name="T3" fmla="*/ 175 h 456"/>
                    <a:gd name="T4" fmla="*/ 29 w 365"/>
                    <a:gd name="T5" fmla="*/ 35 h 456"/>
                    <a:gd name="T6" fmla="*/ 29 w 365"/>
                    <a:gd name="T7" fmla="*/ 71 h 456"/>
                    <a:gd name="T8" fmla="*/ 191 w 365"/>
                    <a:gd name="T9" fmla="*/ 230 h 456"/>
                    <a:gd name="T10" fmla="*/ 317 w 365"/>
                    <a:gd name="T11" fmla="*/ 318 h 456"/>
                    <a:gd name="T12" fmla="*/ 434 w 365"/>
                    <a:gd name="T13" fmla="*/ 374 h 456"/>
                    <a:gd name="T14" fmla="*/ 485 w 365"/>
                    <a:gd name="T15" fmla="*/ 344 h 456"/>
                    <a:gd name="T16" fmla="*/ 406 w 365"/>
                    <a:gd name="T17" fmla="*/ 267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rotWithShape="1">
                  <a:gsLst>
                    <a:gs pos="0">
                      <a:srgbClr val="00060B"/>
                    </a:gs>
                    <a:gs pos="100000">
                      <a:srgbClr val="0061B2"/>
                    </a:gs>
                  </a:gsLst>
                  <a:lin ang="0" scaled="1"/>
                </a:gradFill>
                <a:ln w="19050">
                  <a:noFill/>
                  <a:round/>
                  <a:headEnd/>
                  <a:tailEnd/>
                </a:ln>
              </p:spPr>
              <p:txBody>
                <a:bodyPr rot="10800000" vert="eaVert"/>
                <a:lstStyle/>
                <a:p>
                  <a:endParaRPr lang="en-US"/>
                </a:p>
              </p:txBody>
            </p:sp>
            <p:sp>
              <p:nvSpPr>
                <p:cNvPr id="56" name="Freeform 72"/>
                <p:cNvSpPr>
                  <a:spLocks/>
                </p:cNvSpPr>
                <p:nvPr/>
              </p:nvSpPr>
              <p:spPr bwMode="gray">
                <a:xfrm rot="7522397">
                  <a:off x="1860" y="1770"/>
                  <a:ext cx="625" cy="468"/>
                </a:xfrm>
                <a:custGeom>
                  <a:avLst/>
                  <a:gdLst>
                    <a:gd name="T0" fmla="*/ 266 w 501"/>
                    <a:gd name="T1" fmla="*/ 0 h 383"/>
                    <a:gd name="T2" fmla="*/ 34 w 501"/>
                    <a:gd name="T3" fmla="*/ 42 h 383"/>
                    <a:gd name="T4" fmla="*/ 573 w 501"/>
                    <a:gd name="T5" fmla="*/ 314 h 383"/>
                    <a:gd name="T6" fmla="*/ 665 w 501"/>
                    <a:gd name="T7" fmla="*/ 261 h 383"/>
                    <a:gd name="T8" fmla="*/ 266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gradFill rotWithShape="1">
                  <a:gsLst>
                    <a:gs pos="0">
                      <a:srgbClr val="69A2E1"/>
                    </a:gs>
                    <a:gs pos="100000">
                      <a:srgbClr val="A4C6ED"/>
                    </a:gs>
                  </a:gsLst>
                  <a:lin ang="18900000" scaled="1"/>
                </a:gradFill>
                <a:ln w="19050">
                  <a:noFill/>
                  <a:round/>
                  <a:headEnd/>
                  <a:tailEnd/>
                </a:ln>
              </p:spPr>
              <p:txBody>
                <a:bodyPr rot="10800000" vert="eaVert"/>
                <a:lstStyle/>
                <a:p>
                  <a:endParaRPr lang="en-US"/>
                </a:p>
              </p:txBody>
            </p:sp>
            <p:sp>
              <p:nvSpPr>
                <p:cNvPr id="57" name="Freeform 73"/>
                <p:cNvSpPr>
                  <a:spLocks/>
                </p:cNvSpPr>
                <p:nvPr/>
              </p:nvSpPr>
              <p:spPr bwMode="gray">
                <a:xfrm rot="7522397">
                  <a:off x="1998" y="1912"/>
                  <a:ext cx="477" cy="716"/>
                </a:xfrm>
                <a:custGeom>
                  <a:avLst/>
                  <a:gdLst>
                    <a:gd name="T0" fmla="*/ 167 w 383"/>
                    <a:gd name="T1" fmla="*/ 6 h 586"/>
                    <a:gd name="T2" fmla="*/ 0 w 383"/>
                    <a:gd name="T3" fmla="*/ 221 h 586"/>
                    <a:gd name="T4" fmla="*/ 399 w 383"/>
                    <a:gd name="T5" fmla="*/ 483 h 586"/>
                    <a:gd name="T6" fmla="*/ 507 w 383"/>
                    <a:gd name="T7" fmla="*/ 364 h 586"/>
                    <a:gd name="T8" fmla="*/ 167 w 383"/>
                    <a:gd name="T9" fmla="*/ 6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lnTo>
                        <a:pt x="126" y="5"/>
                      </a:lnTo>
                      <a:close/>
                    </a:path>
                  </a:pathLst>
                </a:custGeom>
                <a:gradFill rotWithShape="1">
                  <a:gsLst>
                    <a:gs pos="0">
                      <a:srgbClr val="8CB8E8"/>
                    </a:gs>
                    <a:gs pos="100000">
                      <a:srgbClr val="69A2E1"/>
                    </a:gs>
                  </a:gsLst>
                  <a:lin ang="5400000" scaled="1"/>
                </a:gradFill>
                <a:ln w="19050">
                  <a:noFill/>
                  <a:round/>
                  <a:headEnd/>
                  <a:tailEnd/>
                </a:ln>
              </p:spPr>
              <p:txBody>
                <a:bodyPr rot="10800000" vert="eaVert"/>
                <a:lstStyle/>
                <a:p>
                  <a:endParaRPr lang="en-US"/>
                </a:p>
              </p:txBody>
            </p:sp>
            <p:sp>
              <p:nvSpPr>
                <p:cNvPr id="58" name="Freeform 74"/>
                <p:cNvSpPr>
                  <a:spLocks/>
                </p:cNvSpPr>
                <p:nvPr/>
              </p:nvSpPr>
              <p:spPr bwMode="gray">
                <a:xfrm rot="7522397">
                  <a:off x="1875" y="1793"/>
                  <a:ext cx="374" cy="569"/>
                </a:xfrm>
                <a:custGeom>
                  <a:avLst/>
                  <a:gdLst>
                    <a:gd name="T0" fmla="*/ 0 w 300"/>
                    <a:gd name="T1" fmla="*/ 0 h 466"/>
                    <a:gd name="T2" fmla="*/ 55 w 300"/>
                    <a:gd name="T3" fmla="*/ 230 h 466"/>
                    <a:gd name="T4" fmla="*/ 359 w 300"/>
                    <a:gd name="T5" fmla="*/ 382 h 466"/>
                    <a:gd name="T6" fmla="*/ 399 w 300"/>
                    <a:gd name="T7" fmla="*/ 260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gradFill rotWithShape="1">
                  <a:gsLst>
                    <a:gs pos="0">
                      <a:srgbClr val="0061B2"/>
                    </a:gs>
                    <a:gs pos="100000">
                      <a:srgbClr val="002D52"/>
                    </a:gs>
                  </a:gsLst>
                  <a:lin ang="18900000" scaled="1"/>
                </a:gradFill>
                <a:ln w="19050">
                  <a:noFill/>
                  <a:round/>
                  <a:headEnd/>
                  <a:tailEnd/>
                </a:ln>
              </p:spPr>
              <p:txBody>
                <a:bodyPr rot="10800000" vert="eaVert"/>
                <a:lstStyle/>
                <a:p>
                  <a:endParaRPr lang="en-US"/>
                </a:p>
              </p:txBody>
            </p:sp>
            <p:sp>
              <p:nvSpPr>
                <p:cNvPr id="59" name="Freeform 75"/>
                <p:cNvSpPr>
                  <a:spLocks/>
                </p:cNvSpPr>
                <p:nvPr/>
              </p:nvSpPr>
              <p:spPr bwMode="gray">
                <a:xfrm rot="7522397">
                  <a:off x="1835" y="1991"/>
                  <a:ext cx="542" cy="433"/>
                </a:xfrm>
                <a:custGeom>
                  <a:avLst/>
                  <a:gdLst>
                    <a:gd name="T0" fmla="*/ 0 w 435"/>
                    <a:gd name="T1" fmla="*/ 31 h 354"/>
                    <a:gd name="T2" fmla="*/ 368 w 435"/>
                    <a:gd name="T3" fmla="*/ 29 h 354"/>
                    <a:gd name="T4" fmla="*/ 572 w 435"/>
                    <a:gd name="T5" fmla="*/ 248 h 354"/>
                    <a:gd name="T6" fmla="*/ 394 w 435"/>
                    <a:gd name="T7" fmla="*/ 292 h 354"/>
                    <a:gd name="T8" fmla="*/ 0 w 435"/>
                    <a:gd name="T9" fmla="*/ 31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gradFill rotWithShape="1">
                  <a:gsLst>
                    <a:gs pos="0">
                      <a:srgbClr val="001D36"/>
                    </a:gs>
                    <a:gs pos="100000">
                      <a:srgbClr val="0061B2"/>
                    </a:gs>
                  </a:gsLst>
                  <a:lin ang="2700000" scaled="1"/>
                </a:gradFill>
                <a:ln w="19050">
                  <a:noFill/>
                  <a:round/>
                  <a:headEnd/>
                  <a:tailEnd/>
                </a:ln>
              </p:spPr>
              <p:txBody>
                <a:bodyPr rot="10800000" vert="eaVert"/>
                <a:lstStyle/>
                <a:p>
                  <a:endParaRPr lang="en-US"/>
                </a:p>
              </p:txBody>
            </p:sp>
          </p:grpSp>
          <p:grpSp>
            <p:nvGrpSpPr>
              <p:cNvPr id="5" name="Group 76"/>
              <p:cNvGrpSpPr>
                <a:grpSpLocks/>
              </p:cNvGrpSpPr>
              <p:nvPr/>
            </p:nvGrpSpPr>
            <p:grpSpPr bwMode="auto">
              <a:xfrm rot="-2999493">
                <a:off x="1527" y="3116"/>
                <a:ext cx="471" cy="472"/>
                <a:chOff x="3097" y="1092"/>
                <a:chExt cx="141" cy="122"/>
              </a:xfrm>
            </p:grpSpPr>
            <p:sp>
              <p:nvSpPr>
                <p:cNvPr id="53" name="Freeform 77"/>
                <p:cNvSpPr>
                  <a:spLocks/>
                </p:cNvSpPr>
                <p:nvPr/>
              </p:nvSpPr>
              <p:spPr bwMode="gray">
                <a:xfrm rot="10521890">
                  <a:off x="3097" y="1092"/>
                  <a:ext cx="62" cy="61"/>
                </a:xfrm>
                <a:custGeom>
                  <a:avLst/>
                  <a:gdLst>
                    <a:gd name="T0" fmla="*/ 66 w 61"/>
                    <a:gd name="T1" fmla="*/ 39 h 68"/>
                    <a:gd name="T2" fmla="*/ 3 w 61"/>
                    <a:gd name="T3" fmla="*/ 10 h 68"/>
                    <a:gd name="T4" fmla="*/ 0 w 61"/>
                    <a:gd name="T5" fmla="*/ 8 h 68"/>
                    <a:gd name="T6" fmla="*/ 8 w 61"/>
                    <a:gd name="T7" fmla="*/ 0 h 68"/>
                    <a:gd name="T8" fmla="*/ 10 w 61"/>
                    <a:gd name="T9" fmla="*/ 3 h 68"/>
                    <a:gd name="T10" fmla="*/ 66 w 61"/>
                    <a:gd name="T11" fmla="*/ 39 h 68"/>
                    <a:gd name="T12" fmla="*/ 66 w 61"/>
                    <a:gd name="T13" fmla="*/ 39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solidFill>
                  <a:srgbClr val="C9C9C9"/>
                </a:solidFill>
                <a:ln w="19050">
                  <a:noFill/>
                  <a:round/>
                  <a:headEnd/>
                  <a:tailEnd/>
                </a:ln>
              </p:spPr>
              <p:txBody>
                <a:bodyPr rot="10800000" vert="eaVert"/>
                <a:lstStyle/>
                <a:p>
                  <a:endParaRPr lang="en-US"/>
                </a:p>
              </p:txBody>
            </p:sp>
            <p:sp>
              <p:nvSpPr>
                <p:cNvPr id="54" name="Freeform 78"/>
                <p:cNvSpPr>
                  <a:spLocks/>
                </p:cNvSpPr>
                <p:nvPr/>
              </p:nvSpPr>
              <p:spPr bwMode="gray">
                <a:xfrm rot="10521890">
                  <a:off x="3131" y="1112"/>
                  <a:ext cx="107" cy="102"/>
                </a:xfrm>
                <a:custGeom>
                  <a:avLst/>
                  <a:gdLst>
                    <a:gd name="T0" fmla="*/ 65 w 106"/>
                    <a:gd name="T1" fmla="*/ 0 h 113"/>
                    <a:gd name="T2" fmla="*/ 41 w 106"/>
                    <a:gd name="T3" fmla="*/ 24 h 113"/>
                    <a:gd name="T4" fmla="*/ 0 w 106"/>
                    <a:gd name="T5" fmla="*/ 34 h 113"/>
                    <a:gd name="T6" fmla="*/ 69 w 106"/>
                    <a:gd name="T7" fmla="*/ 64 h 113"/>
                    <a:gd name="T8" fmla="*/ 108 w 106"/>
                    <a:gd name="T9" fmla="*/ 40 h 113"/>
                    <a:gd name="T10" fmla="*/ 65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solidFill>
                  <a:srgbClr val="C9C9C9"/>
                </a:solidFill>
                <a:ln w="19050">
                  <a:noFill/>
                  <a:round/>
                  <a:headEnd/>
                  <a:tailEnd/>
                </a:ln>
              </p:spPr>
              <p:txBody>
                <a:bodyPr rot="10800000" vert="eaVert"/>
                <a:lstStyle/>
                <a:p>
                  <a:endParaRPr lang="en-US"/>
                </a:p>
              </p:txBody>
            </p:sp>
          </p:grpSp>
          <p:grpSp>
            <p:nvGrpSpPr>
              <p:cNvPr id="6" name="Group 79"/>
              <p:cNvGrpSpPr>
                <a:grpSpLocks/>
              </p:cNvGrpSpPr>
              <p:nvPr/>
            </p:nvGrpSpPr>
            <p:grpSpPr bwMode="auto">
              <a:xfrm rot="7522397">
                <a:off x="1652" y="3174"/>
                <a:ext cx="338" cy="336"/>
                <a:chOff x="2760" y="2156"/>
                <a:chExt cx="224" cy="225"/>
              </a:xfrm>
            </p:grpSpPr>
            <p:sp>
              <p:nvSpPr>
                <p:cNvPr id="47" name="Freeform 80"/>
                <p:cNvSpPr>
                  <a:spLocks/>
                </p:cNvSpPr>
                <p:nvPr/>
              </p:nvSpPr>
              <p:spPr bwMode="gray">
                <a:xfrm>
                  <a:off x="2781" y="2180"/>
                  <a:ext cx="142" cy="130"/>
                </a:xfrm>
                <a:custGeom>
                  <a:avLst/>
                  <a:gdLst>
                    <a:gd name="T0" fmla="*/ 4241 w 60"/>
                    <a:gd name="T1" fmla="*/ 0 h 55"/>
                    <a:gd name="T2" fmla="*/ 3046 w 60"/>
                    <a:gd name="T3" fmla="*/ 3023 h 55"/>
                    <a:gd name="T4" fmla="*/ 0 w 60"/>
                    <a:gd name="T5" fmla="*/ 3683 h 55"/>
                    <a:gd name="T6" fmla="*/ 3193 w 60"/>
                    <a:gd name="T7" fmla="*/ 3089 h 55"/>
                    <a:gd name="T8" fmla="*/ 4241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lnTo>
                        <a:pt x="57"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sp>
              <p:nvSpPr>
                <p:cNvPr id="48" name="Freeform 81"/>
                <p:cNvSpPr>
                  <a:spLocks/>
                </p:cNvSpPr>
                <p:nvPr/>
              </p:nvSpPr>
              <p:spPr bwMode="gray">
                <a:xfrm>
                  <a:off x="2760" y="2156"/>
                  <a:ext cx="148" cy="137"/>
                </a:xfrm>
                <a:custGeom>
                  <a:avLst/>
                  <a:gdLst>
                    <a:gd name="T0" fmla="*/ 4294 w 63"/>
                    <a:gd name="T1" fmla="*/ 0 h 58"/>
                    <a:gd name="T2" fmla="*/ 3075 w 63"/>
                    <a:gd name="T3" fmla="*/ 3175 h 58"/>
                    <a:gd name="T4" fmla="*/ 0 w 63"/>
                    <a:gd name="T5" fmla="*/ 3888 h 58"/>
                    <a:gd name="T6" fmla="*/ 3228 w 63"/>
                    <a:gd name="T7" fmla="*/ 3297 h 58"/>
                    <a:gd name="T8" fmla="*/ 4294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lnTo>
                        <a:pt x="60"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sp>
              <p:nvSpPr>
                <p:cNvPr id="49" name="Freeform 82"/>
                <p:cNvSpPr>
                  <a:spLocks/>
                </p:cNvSpPr>
                <p:nvPr/>
              </p:nvSpPr>
              <p:spPr bwMode="gray">
                <a:xfrm>
                  <a:off x="2800" y="2201"/>
                  <a:ext cx="137" cy="123"/>
                </a:xfrm>
                <a:custGeom>
                  <a:avLst/>
                  <a:gdLst>
                    <a:gd name="T0" fmla="*/ 4046 w 58"/>
                    <a:gd name="T1" fmla="*/ 0 h 52"/>
                    <a:gd name="T2" fmla="*/ 2924 w 58"/>
                    <a:gd name="T3" fmla="*/ 2888 h 52"/>
                    <a:gd name="T4" fmla="*/ 0 w 58"/>
                    <a:gd name="T5" fmla="*/ 3574 h 52"/>
                    <a:gd name="T6" fmla="*/ 3019 w 58"/>
                    <a:gd name="T7" fmla="*/ 2976 h 52"/>
                    <a:gd name="T8" fmla="*/ 4046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lnTo>
                        <a:pt x="55"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sp>
              <p:nvSpPr>
                <p:cNvPr id="50" name="Freeform 83"/>
                <p:cNvSpPr>
                  <a:spLocks/>
                </p:cNvSpPr>
                <p:nvPr/>
              </p:nvSpPr>
              <p:spPr bwMode="gray">
                <a:xfrm>
                  <a:off x="2856" y="2262"/>
                  <a:ext cx="116" cy="104"/>
                </a:xfrm>
                <a:custGeom>
                  <a:avLst/>
                  <a:gdLst>
                    <a:gd name="T0" fmla="*/ 3492 w 49"/>
                    <a:gd name="T1" fmla="*/ 0 h 44"/>
                    <a:gd name="T2" fmla="*/ 2505 w 49"/>
                    <a:gd name="T3" fmla="*/ 2430 h 44"/>
                    <a:gd name="T4" fmla="*/ 0 w 49"/>
                    <a:gd name="T5" fmla="*/ 2971 h 44"/>
                    <a:gd name="T6" fmla="*/ 2599 w 49"/>
                    <a:gd name="T7" fmla="*/ 2498 h 44"/>
                    <a:gd name="T8" fmla="*/ 3492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lnTo>
                        <a:pt x="47"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sp>
              <p:nvSpPr>
                <p:cNvPr id="51" name="Freeform 84"/>
                <p:cNvSpPr>
                  <a:spLocks/>
                </p:cNvSpPr>
                <p:nvPr/>
              </p:nvSpPr>
              <p:spPr bwMode="gray">
                <a:xfrm>
                  <a:off x="2840" y="2244"/>
                  <a:ext cx="120" cy="111"/>
                </a:xfrm>
                <a:custGeom>
                  <a:avLst/>
                  <a:gdLst>
                    <a:gd name="T0" fmla="*/ 3532 w 51"/>
                    <a:gd name="T1" fmla="*/ 0 h 47"/>
                    <a:gd name="T2" fmla="*/ 2513 w 51"/>
                    <a:gd name="T3" fmla="*/ 2581 h 47"/>
                    <a:gd name="T4" fmla="*/ 0 w 51"/>
                    <a:gd name="T5" fmla="*/ 3084 h 47"/>
                    <a:gd name="T6" fmla="*/ 2668 w 51"/>
                    <a:gd name="T7" fmla="*/ 2650 h 47"/>
                    <a:gd name="T8" fmla="*/ 3532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lnTo>
                        <a:pt x="49"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sp>
              <p:nvSpPr>
                <p:cNvPr id="52" name="Freeform 85"/>
                <p:cNvSpPr>
                  <a:spLocks/>
                </p:cNvSpPr>
                <p:nvPr/>
              </p:nvSpPr>
              <p:spPr bwMode="gray">
                <a:xfrm>
                  <a:off x="2873" y="2279"/>
                  <a:ext cx="111" cy="102"/>
                </a:xfrm>
                <a:custGeom>
                  <a:avLst/>
                  <a:gdLst>
                    <a:gd name="T0" fmla="*/ 3290 w 47"/>
                    <a:gd name="T1" fmla="*/ 0 h 43"/>
                    <a:gd name="T2" fmla="*/ 2425 w 47"/>
                    <a:gd name="T3" fmla="*/ 2403 h 43"/>
                    <a:gd name="T4" fmla="*/ 0 w 47"/>
                    <a:gd name="T5" fmla="*/ 2949 h 43"/>
                    <a:gd name="T6" fmla="*/ 2487 w 47"/>
                    <a:gd name="T7" fmla="*/ 2469 h 43"/>
                    <a:gd name="T8" fmla="*/ 3290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lnTo>
                        <a:pt x="45"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grpSp>
        </p:grpSp>
      </p:grpSp>
      <p:sp>
        <p:nvSpPr>
          <p:cNvPr id="60" name="Title 1"/>
          <p:cNvSpPr txBox="1">
            <a:spLocks/>
          </p:cNvSpPr>
          <p:nvPr/>
        </p:nvSpPr>
        <p:spPr>
          <a:xfrm>
            <a:off x="178695" y="10609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400" b="1" kern="1200">
                <a:solidFill>
                  <a:schemeClr val="tx1">
                    <a:lumMod val="75000"/>
                    <a:lumOff val="25000"/>
                  </a:schemeClr>
                </a:solidFill>
                <a:latin typeface="+mj-lt"/>
                <a:ea typeface="+mj-ea"/>
                <a:cs typeface="+mj-cs"/>
              </a:defRPr>
            </a:lvl1pPr>
          </a:lstStyle>
          <a:p>
            <a:r>
              <a:rPr lang="tr-TR" sz="2400" dirty="0">
                <a:solidFill>
                  <a:schemeClr val="bg1">
                    <a:lumMod val="50000"/>
                  </a:schemeClr>
                </a:solidFill>
                <a:latin typeface="+mn-lt"/>
              </a:rPr>
              <a:t>Ziyaret ve Ziyaret Kontrol Süreçlerindeki Hedeflerimiz; </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230" y="0"/>
            <a:ext cx="1905770" cy="686077"/>
          </a:xfrm>
          <a:prstGeom prst="rect">
            <a:avLst/>
          </a:prstGeom>
        </p:spPr>
      </p:pic>
    </p:spTree>
    <p:extLst>
      <p:ext uri="{BB962C8B-B14F-4D97-AF65-F5344CB8AC3E}">
        <p14:creationId xmlns:p14="http://schemas.microsoft.com/office/powerpoint/2010/main" val="403858861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p:nvPr/>
        </p:nvSpPr>
        <p:spPr>
          <a:xfrm>
            <a:off x="5912663" y="5667078"/>
            <a:ext cx="92394" cy="400105"/>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000">
                <a:latin typeface="Calibri"/>
                <a:ea typeface="Calibri"/>
                <a:cs typeface="Calibri"/>
                <a:sym typeface="Calibri"/>
              </a:defRPr>
            </a:lvl1pPr>
          </a:lstStyle>
          <a:p>
            <a:endParaRPr dirty="0"/>
          </a:p>
        </p:txBody>
      </p:sp>
      <p:sp>
        <p:nvSpPr>
          <p:cNvPr id="168" name="Shape 168"/>
          <p:cNvSpPr/>
          <p:nvPr/>
        </p:nvSpPr>
        <p:spPr>
          <a:xfrm>
            <a:off x="5958860" y="5844126"/>
            <a:ext cx="1519002" cy="400105"/>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000">
                <a:latin typeface="Calibri"/>
                <a:ea typeface="Calibri"/>
                <a:cs typeface="Calibri"/>
                <a:sym typeface="Calibri"/>
              </a:defRPr>
            </a:lvl1pPr>
          </a:lstStyle>
          <a:p>
            <a:r>
              <a:rPr lang="tr-TR" b="1" dirty="0" smtClean="0"/>
              <a:t>Satış Müdürü</a:t>
            </a:r>
            <a:endParaRPr b="1" dirty="0"/>
          </a:p>
        </p:txBody>
      </p:sp>
      <p:sp>
        <p:nvSpPr>
          <p:cNvPr id="169" name="Shape 169"/>
          <p:cNvSpPr/>
          <p:nvPr/>
        </p:nvSpPr>
        <p:spPr>
          <a:xfrm>
            <a:off x="5958860" y="6228999"/>
            <a:ext cx="2764535" cy="369328"/>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u="sng">
                <a:solidFill>
                  <a:schemeClr val="accent1"/>
                </a:solidFill>
                <a:latin typeface="Calibri"/>
                <a:ea typeface="Calibri"/>
                <a:cs typeface="Calibri"/>
                <a:sym typeface="Calibri"/>
              </a:defRPr>
            </a:lvl1pPr>
          </a:lstStyle>
          <a:p>
            <a:r>
              <a:rPr lang="tr" dirty="0"/>
              <a:t>satisoperasyon</a:t>
            </a:r>
            <a:r>
              <a:rPr dirty="0" smtClean="0"/>
              <a:t>@</a:t>
            </a:r>
            <a:r>
              <a:rPr lang="tr-TR" dirty="0" err="1" smtClean="0"/>
              <a:t>tcaree</a:t>
            </a:r>
            <a:r>
              <a:rPr dirty="0" smtClean="0"/>
              <a:t>.com</a:t>
            </a:r>
            <a:endParaRPr dirty="0"/>
          </a:p>
        </p:txBody>
      </p:sp>
      <p:pic>
        <p:nvPicPr>
          <p:cNvPr id="170" name="image1.png"/>
          <p:cNvPicPr>
            <a:picLocks noChangeAspect="1"/>
          </p:cNvPicPr>
          <p:nvPr/>
        </p:nvPicPr>
        <p:blipFill>
          <a:blip r:embed="rId2" cstate="print">
            <a:extLst/>
          </a:blip>
          <a:stretch>
            <a:fillRect/>
          </a:stretch>
        </p:blipFill>
        <p:spPr>
          <a:xfrm>
            <a:off x="164197" y="5600238"/>
            <a:ext cx="1051793" cy="1051793"/>
          </a:xfrm>
          <a:prstGeom prst="rect">
            <a:avLst/>
          </a:prstGeom>
          <a:ln w="12700">
            <a:miter lim="400000"/>
          </a:ln>
        </p:spPr>
      </p:pic>
      <p:pic>
        <p:nvPicPr>
          <p:cNvPr id="171" name="image2.png"/>
          <p:cNvPicPr>
            <a:picLocks noChangeAspect="1"/>
          </p:cNvPicPr>
          <p:nvPr/>
        </p:nvPicPr>
        <p:blipFill>
          <a:blip r:embed="rId3">
            <a:extLst/>
          </a:blip>
          <a:stretch>
            <a:fillRect/>
          </a:stretch>
        </p:blipFill>
        <p:spPr>
          <a:xfrm>
            <a:off x="1788122" y="6152517"/>
            <a:ext cx="1822487" cy="607498"/>
          </a:xfrm>
          <a:prstGeom prst="rect">
            <a:avLst/>
          </a:prstGeom>
          <a:ln w="12700">
            <a:miter lim="400000"/>
          </a:ln>
        </p:spPr>
      </p:pic>
      <p:pic>
        <p:nvPicPr>
          <p:cNvPr id="172" name="image1.jpeg"/>
          <p:cNvPicPr>
            <a:picLocks noChangeAspect="1"/>
          </p:cNvPicPr>
          <p:nvPr/>
        </p:nvPicPr>
        <p:blipFill>
          <a:blip r:embed="rId4">
            <a:extLst/>
          </a:blip>
          <a:stretch>
            <a:fillRect/>
          </a:stretch>
        </p:blipFill>
        <p:spPr>
          <a:xfrm>
            <a:off x="3885469" y="403394"/>
            <a:ext cx="5851474" cy="4824258"/>
          </a:xfrm>
          <a:prstGeom prst="rect">
            <a:avLst/>
          </a:prstGeom>
          <a:ln w="12700">
            <a:miter lim="400000"/>
          </a:ln>
        </p:spPr>
      </p:pic>
      <p:pic>
        <p:nvPicPr>
          <p:cNvPr id="173" name="image3.png"/>
          <p:cNvPicPr>
            <a:picLocks noChangeAspect="1"/>
          </p:cNvPicPr>
          <p:nvPr/>
        </p:nvPicPr>
        <p:blipFill>
          <a:blip r:embed="rId5" cstate="print">
            <a:extLst/>
          </a:blip>
          <a:stretch>
            <a:fillRect/>
          </a:stretch>
        </p:blipFill>
        <p:spPr>
          <a:xfrm>
            <a:off x="3984230" y="5191249"/>
            <a:ext cx="773351" cy="1438622"/>
          </a:xfrm>
          <a:prstGeom prst="rect">
            <a:avLst/>
          </a:prstGeom>
          <a:ln w="12700">
            <a:miter lim="400000"/>
          </a:ln>
        </p:spPr>
      </p:pic>
      <p:pic>
        <p:nvPicPr>
          <p:cNvPr id="174" name="image4.png"/>
          <p:cNvPicPr>
            <a:picLocks noChangeAspect="1"/>
          </p:cNvPicPr>
          <p:nvPr/>
        </p:nvPicPr>
        <p:blipFill>
          <a:blip r:embed="rId6" cstate="print">
            <a:extLst/>
          </a:blip>
          <a:stretch>
            <a:fillRect/>
          </a:stretch>
        </p:blipFill>
        <p:spPr>
          <a:xfrm>
            <a:off x="2939139" y="4248606"/>
            <a:ext cx="2088171" cy="1017143"/>
          </a:xfrm>
          <a:prstGeom prst="rect">
            <a:avLst/>
          </a:prstGeom>
          <a:ln w="12700">
            <a:miter lim="400000"/>
          </a:ln>
        </p:spPr>
      </p:pic>
      <p:pic>
        <p:nvPicPr>
          <p:cNvPr id="175" name="image5.png"/>
          <p:cNvPicPr>
            <a:picLocks noChangeAspect="1"/>
          </p:cNvPicPr>
          <p:nvPr/>
        </p:nvPicPr>
        <p:blipFill>
          <a:blip r:embed="rId7">
            <a:extLst/>
          </a:blip>
          <a:stretch>
            <a:fillRect/>
          </a:stretch>
        </p:blipFill>
        <p:spPr>
          <a:xfrm>
            <a:off x="71130" y="4265933"/>
            <a:ext cx="2733881" cy="982489"/>
          </a:xfrm>
          <a:prstGeom prst="rect">
            <a:avLst/>
          </a:prstGeom>
          <a:ln w="12700">
            <a:miter lim="400000"/>
          </a:ln>
        </p:spPr>
      </p:pic>
      <p:sp>
        <p:nvSpPr>
          <p:cNvPr id="176" name="Shape 176"/>
          <p:cNvSpPr/>
          <p:nvPr/>
        </p:nvSpPr>
        <p:spPr>
          <a:xfrm>
            <a:off x="-625892" y="2952656"/>
            <a:ext cx="5649059" cy="6375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3700" b="1" i="1">
                <a:latin typeface="Calibri"/>
                <a:ea typeface="Calibri"/>
                <a:cs typeface="Calibri"/>
                <a:sym typeface="Calibri"/>
              </a:defRPr>
            </a:lvl1pPr>
          </a:lstStyle>
          <a:p>
            <a:r>
              <a:t>Mobil İş Çözümleri </a:t>
            </a:r>
          </a:p>
        </p:txBody>
      </p:sp>
      <p:pic>
        <p:nvPicPr>
          <p:cNvPr id="177" name="image6.png"/>
          <p:cNvPicPr>
            <a:picLocks noChangeAspect="1"/>
          </p:cNvPicPr>
          <p:nvPr/>
        </p:nvPicPr>
        <p:blipFill>
          <a:blip r:embed="rId8" cstate="print">
            <a:extLst/>
          </a:blip>
          <a:stretch>
            <a:fillRect/>
          </a:stretch>
        </p:blipFill>
        <p:spPr>
          <a:xfrm>
            <a:off x="1858036" y="5358288"/>
            <a:ext cx="1174617" cy="607498"/>
          </a:xfrm>
          <a:prstGeom prst="rect">
            <a:avLst/>
          </a:prstGeom>
          <a:ln w="12700">
            <a:miter lim="400000"/>
          </a:ln>
        </p:spPr>
      </p:pic>
      <p:pic>
        <p:nvPicPr>
          <p:cNvPr id="178" name="image7.png"/>
          <p:cNvPicPr>
            <a:picLocks noChangeAspect="1"/>
          </p:cNvPicPr>
          <p:nvPr/>
        </p:nvPicPr>
        <p:blipFill>
          <a:blip r:embed="rId9">
            <a:extLst/>
          </a:blip>
          <a:srcRect l="8597" t="5228" r="9500" b="7991"/>
          <a:stretch>
            <a:fillRect/>
          </a:stretch>
        </p:blipFill>
        <p:spPr>
          <a:xfrm>
            <a:off x="204000" y="413197"/>
            <a:ext cx="2296298" cy="1132377"/>
          </a:xfrm>
          <a:prstGeom prst="rect">
            <a:avLst/>
          </a:prstGeom>
          <a:ln w="12700">
            <a:miter lim="400000"/>
          </a:ln>
          <a:effectLst>
            <a:outerShdw blurRad="292100" dist="139700" dir="2700000" rotWithShape="0">
              <a:srgbClr val="333333">
                <a:alpha val="64999"/>
              </a:srgbClr>
            </a:outerShdw>
          </a:effectLst>
        </p:spPr>
      </p:pic>
      <p:sp>
        <p:nvSpPr>
          <p:cNvPr id="2" name="Metin kutusu 1"/>
          <p:cNvSpPr txBox="1"/>
          <p:nvPr/>
        </p:nvSpPr>
        <p:spPr>
          <a:xfrm>
            <a:off x="5930933" y="5490030"/>
            <a:ext cx="2396638"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tr-TR" sz="2000" b="1" i="0" u="none" strike="noStrike" cap="none" spc="0" normalizeH="0" baseline="0" dirty="0">
                <a:ln>
                  <a:noFill/>
                </a:ln>
                <a:solidFill>
                  <a:srgbClr val="000000"/>
                </a:solidFill>
                <a:effectLst/>
                <a:uFillTx/>
                <a:latin typeface="Arial Black" panose="020B0A04020102020204" pitchFamily="34" charset="0"/>
                <a:sym typeface="Helvetica Neue"/>
              </a:rPr>
              <a:t>Ö</a:t>
            </a:r>
            <a:r>
              <a:rPr kumimoji="0" lang="tr" sz="2000" b="1" i="0" u="none" strike="noStrike" cap="none" spc="0" normalizeH="0" baseline="0" dirty="0">
                <a:ln>
                  <a:noFill/>
                </a:ln>
                <a:solidFill>
                  <a:srgbClr val="000000"/>
                </a:solidFill>
                <a:effectLst/>
                <a:uFillTx/>
                <a:latin typeface="Arial Black" panose="020B0A04020102020204" pitchFamily="34" charset="0"/>
                <a:sym typeface="Helvetica Neue"/>
              </a:rPr>
              <a:t>zgür TANTÜRK</a:t>
            </a:r>
            <a:endParaRPr kumimoji="0" lang="tr-TR" sz="2000" b="1" i="0" u="none" strike="noStrike" cap="none" spc="0" normalizeH="0" baseline="0" dirty="0">
              <a:ln>
                <a:noFill/>
              </a:ln>
              <a:solidFill>
                <a:srgbClr val="000000"/>
              </a:solidFill>
              <a:effectLst/>
              <a:uFillTx/>
              <a:latin typeface="Arial Black" panose="020B0A04020102020204" pitchFamily="34" charset="0"/>
              <a:sym typeface="Helvetica Neue"/>
            </a:endParaRPr>
          </a:p>
        </p:txBody>
      </p:sp>
      <p:pic>
        <p:nvPicPr>
          <p:cNvPr id="3" name="Resim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99365" y="519731"/>
            <a:ext cx="2440269" cy="1068803"/>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0" name="Group 350"/>
          <p:cNvGrpSpPr/>
          <p:nvPr/>
        </p:nvGrpSpPr>
        <p:grpSpPr>
          <a:xfrm>
            <a:off x="887590" y="386852"/>
            <a:ext cx="7661875" cy="1358184"/>
            <a:chOff x="0" y="0"/>
            <a:chExt cx="7661874" cy="1358183"/>
          </a:xfrm>
        </p:grpSpPr>
        <p:sp>
          <p:nvSpPr>
            <p:cNvPr id="348" name="Shape 348"/>
            <p:cNvSpPr/>
            <p:nvPr/>
          </p:nvSpPr>
          <p:spPr>
            <a:xfrm>
              <a:off x="0" y="0"/>
              <a:ext cx="7661874" cy="1358183"/>
            </a:xfrm>
            <a:prstGeom prst="roundRect">
              <a:avLst>
                <a:gd name="adj" fmla="val 9509"/>
              </a:avLst>
            </a:prstGeom>
            <a:solidFill>
              <a:schemeClr val="accent2"/>
            </a:solidFill>
            <a:ln w="25400" cap="flat">
              <a:solidFill>
                <a:srgbClr val="8C3A38"/>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2200" b="1">
                  <a:solidFill>
                    <a:srgbClr val="FFFFFF"/>
                  </a:solidFill>
                  <a:latin typeface="+mn-lt"/>
                  <a:ea typeface="+mn-ea"/>
                  <a:cs typeface="+mn-cs"/>
                  <a:sym typeface="Helvetica"/>
                </a:defRPr>
              </a:pPr>
              <a:endParaRPr/>
            </a:p>
          </p:txBody>
        </p:sp>
        <p:sp>
          <p:nvSpPr>
            <p:cNvPr id="349" name="Shape 349"/>
            <p:cNvSpPr/>
            <p:nvPr/>
          </p:nvSpPr>
          <p:spPr>
            <a:xfrm>
              <a:off x="37826" y="257671"/>
              <a:ext cx="7586222" cy="8428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noAutofit/>
            </a:bodyPr>
            <a:lstStyle/>
            <a:p>
              <a:pPr algn="ctr">
                <a:defRPr sz="2200" b="1">
                  <a:solidFill>
                    <a:srgbClr val="FFFFFF"/>
                  </a:solidFill>
                  <a:latin typeface="+mn-lt"/>
                  <a:ea typeface="+mn-ea"/>
                  <a:cs typeface="+mn-cs"/>
                  <a:sym typeface="Helvetica"/>
                </a:defRPr>
              </a:pPr>
              <a:r>
                <a:rPr lang="tr-TR" sz="2800" dirty="0" smtClean="0">
                  <a:latin typeface="Arial" panose="020B0604020202020204" pitchFamily="34" charset="0"/>
                  <a:cs typeface="Arial" panose="020B0604020202020204" pitchFamily="34" charset="0"/>
                </a:rPr>
                <a:t>DİĞER PROGRAMLAR İLE ENTEGRASYON</a:t>
              </a:r>
              <a:endParaRPr sz="2800" dirty="0">
                <a:latin typeface="Arial" panose="020B0604020202020204" pitchFamily="34" charset="0"/>
                <a:cs typeface="Arial" panose="020B0604020202020204" pitchFamily="34" charset="0"/>
              </a:endParaRPr>
            </a:p>
          </p:txBody>
        </p:sp>
      </p:grpSp>
      <p:grpSp>
        <p:nvGrpSpPr>
          <p:cNvPr id="372" name="Group 372"/>
          <p:cNvGrpSpPr/>
          <p:nvPr/>
        </p:nvGrpSpPr>
        <p:grpSpPr>
          <a:xfrm>
            <a:off x="55203" y="2160106"/>
            <a:ext cx="8959866" cy="6277320"/>
            <a:chOff x="0" y="0"/>
            <a:chExt cx="8959864" cy="6277319"/>
          </a:xfrm>
        </p:grpSpPr>
        <p:pic>
          <p:nvPicPr>
            <p:cNvPr id="351" name="image33.png"/>
            <p:cNvPicPr>
              <a:picLocks noChangeAspect="1"/>
            </p:cNvPicPr>
            <p:nvPr/>
          </p:nvPicPr>
          <p:blipFill>
            <a:blip r:embed="rId2">
              <a:extLst/>
            </a:blip>
            <a:stretch>
              <a:fillRect/>
            </a:stretch>
          </p:blipFill>
          <p:spPr>
            <a:xfrm>
              <a:off x="6105322" y="698619"/>
              <a:ext cx="2854543" cy="2843752"/>
            </a:xfrm>
            <a:prstGeom prst="rect">
              <a:avLst/>
            </a:prstGeom>
            <a:ln w="12700" cap="flat">
              <a:noFill/>
              <a:miter lim="400000"/>
            </a:ln>
            <a:effectLst/>
          </p:spPr>
        </p:pic>
        <p:grpSp>
          <p:nvGrpSpPr>
            <p:cNvPr id="354" name="Group 354"/>
            <p:cNvGrpSpPr/>
            <p:nvPr/>
          </p:nvGrpSpPr>
          <p:grpSpPr>
            <a:xfrm rot="16200000">
              <a:off x="3234172" y="1637126"/>
              <a:ext cx="3802100" cy="527847"/>
              <a:chOff x="0" y="0"/>
              <a:chExt cx="3802098" cy="527845"/>
            </a:xfrm>
          </p:grpSpPr>
          <p:sp>
            <p:nvSpPr>
              <p:cNvPr id="352" name="Shape 352"/>
              <p:cNvSpPr/>
              <p:nvPr/>
            </p:nvSpPr>
            <p:spPr>
              <a:xfrm>
                <a:off x="0" y="0"/>
                <a:ext cx="3802099" cy="527846"/>
              </a:xfrm>
              <a:prstGeom prst="roundRect">
                <a:avLst>
                  <a:gd name="adj" fmla="val 18384"/>
                </a:avLst>
              </a:prstGeom>
              <a:solidFill>
                <a:schemeClr val="accent2"/>
              </a:solidFill>
              <a:ln w="25400" cap="flat">
                <a:solidFill>
                  <a:srgbClr val="8C3A38"/>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2200" b="1">
                    <a:solidFill>
                      <a:srgbClr val="FFFFFF"/>
                    </a:solidFill>
                    <a:latin typeface="+mn-lt"/>
                    <a:ea typeface="+mn-ea"/>
                    <a:cs typeface="+mn-cs"/>
                    <a:sym typeface="Helvetica"/>
                  </a:defRPr>
                </a:pPr>
                <a:endParaRPr/>
              </a:p>
            </p:txBody>
          </p:sp>
          <p:sp>
            <p:nvSpPr>
              <p:cNvPr id="353" name="Shape 353"/>
              <p:cNvSpPr/>
              <p:nvPr/>
            </p:nvSpPr>
            <p:spPr>
              <a:xfrm>
                <a:off x="28421" y="53104"/>
                <a:ext cx="3745257" cy="4216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2200" b="1">
                    <a:solidFill>
                      <a:srgbClr val="FFFFFF"/>
                    </a:solidFill>
                    <a:latin typeface="+mn-lt"/>
                    <a:ea typeface="+mn-ea"/>
                    <a:cs typeface="+mn-cs"/>
                    <a:sym typeface="Helvetica"/>
                  </a:defRPr>
                </a:lvl1pPr>
              </a:lstStyle>
              <a:p>
                <a:r>
                  <a:t>ENTEGRASYON DESTEĞİ</a:t>
                </a:r>
              </a:p>
            </p:txBody>
          </p:sp>
        </p:grpSp>
        <p:grpSp>
          <p:nvGrpSpPr>
            <p:cNvPr id="370" name="Group 370"/>
            <p:cNvGrpSpPr/>
            <p:nvPr/>
          </p:nvGrpSpPr>
          <p:grpSpPr>
            <a:xfrm>
              <a:off x="0" y="301460"/>
              <a:ext cx="4782982" cy="5975860"/>
              <a:chOff x="0" y="0"/>
              <a:chExt cx="4782981" cy="5975858"/>
            </a:xfrm>
          </p:grpSpPr>
          <p:grpSp>
            <p:nvGrpSpPr>
              <p:cNvPr id="357" name="Group 357"/>
              <p:cNvGrpSpPr/>
              <p:nvPr/>
            </p:nvGrpSpPr>
            <p:grpSpPr>
              <a:xfrm>
                <a:off x="143288" y="0"/>
                <a:ext cx="4639694" cy="5975859"/>
                <a:chOff x="0" y="0"/>
                <a:chExt cx="4639692" cy="5975858"/>
              </a:xfrm>
            </p:grpSpPr>
            <p:sp>
              <p:nvSpPr>
                <p:cNvPr id="355" name="Shape 355"/>
                <p:cNvSpPr/>
                <p:nvPr/>
              </p:nvSpPr>
              <p:spPr>
                <a:xfrm>
                  <a:off x="0" y="0"/>
                  <a:ext cx="4552120" cy="3180043"/>
                </a:xfrm>
                <a:prstGeom prst="rect">
                  <a:avLst/>
                </a:prstGeom>
                <a:solidFill>
                  <a:srgbClr val="7F7F7F"/>
                </a:solidFill>
                <a:ln w="12700" cap="flat">
                  <a:solidFill>
                    <a:srgbClr val="FFFFFF"/>
                  </a:solidFill>
                  <a:prstDash val="solid"/>
                  <a:round/>
                </a:ln>
                <a:effectLst/>
              </p:spPr>
              <p:txBody>
                <a:bodyPr wrap="square" lIns="45718" tIns="45718" rIns="45718" bIns="45718" numCol="1" anchor="t">
                  <a:noAutofit/>
                </a:bodyPr>
                <a:lstStyle/>
                <a:p>
                  <a:pPr algn="ctr" defTabSz="1374775">
                    <a:defRPr sz="8000">
                      <a:solidFill>
                        <a:srgbClr val="404040"/>
                      </a:solidFill>
                      <a:latin typeface="FontAwesome"/>
                      <a:ea typeface="FontAwesome"/>
                      <a:cs typeface="FontAwesome"/>
                      <a:sym typeface="FontAwesome"/>
                    </a:defRPr>
                  </a:pPr>
                  <a:endParaRPr/>
                </a:p>
              </p:txBody>
            </p:sp>
            <p:sp>
              <p:nvSpPr>
                <p:cNvPr id="356" name="Shape 356"/>
                <p:cNvSpPr/>
                <p:nvPr/>
              </p:nvSpPr>
              <p:spPr>
                <a:xfrm>
                  <a:off x="87572" y="126494"/>
                  <a:ext cx="4552121" cy="58493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noAutofit/>
                </a:bodyPr>
                <a:lstStyle/>
                <a:p>
                  <a:pPr>
                    <a:defRPr sz="2100" b="1">
                      <a:solidFill>
                        <a:srgbClr val="FFFFFF"/>
                      </a:solidFill>
                      <a:latin typeface="+mn-lt"/>
                      <a:ea typeface="+mn-ea"/>
                      <a:cs typeface="+mn-cs"/>
                      <a:sym typeface="Helvetica"/>
                    </a:defRPr>
                  </a:pPr>
                  <a:endParaRPr/>
                </a:p>
                <a:p>
                  <a:pPr>
                    <a:defRPr sz="2100" b="1">
                      <a:solidFill>
                        <a:srgbClr val="FFFFFF"/>
                      </a:solidFill>
                      <a:latin typeface="+mn-lt"/>
                      <a:ea typeface="+mn-ea"/>
                      <a:cs typeface="+mn-cs"/>
                      <a:sym typeface="Helvetica"/>
                    </a:defRPr>
                  </a:pPr>
                  <a:endParaRPr/>
                </a:p>
                <a:p>
                  <a:pPr>
                    <a:defRPr sz="2100" b="1">
                      <a:solidFill>
                        <a:srgbClr val="FFFFFF"/>
                      </a:solidFill>
                      <a:latin typeface="+mn-lt"/>
                      <a:ea typeface="+mn-ea"/>
                      <a:cs typeface="+mn-cs"/>
                      <a:sym typeface="Helvetica"/>
                    </a:defRPr>
                  </a:pPr>
                  <a:endParaRPr/>
                </a:p>
                <a:p>
                  <a:pPr>
                    <a:defRPr sz="2100" b="1">
                      <a:solidFill>
                        <a:srgbClr val="FFFFFF"/>
                      </a:solidFill>
                      <a:latin typeface="+mn-lt"/>
                      <a:ea typeface="+mn-ea"/>
                      <a:cs typeface="+mn-cs"/>
                      <a:sym typeface="Helvetica"/>
                    </a:defRPr>
                  </a:pPr>
                  <a:endParaRPr/>
                </a:p>
                <a:p>
                  <a:pPr>
                    <a:defRPr sz="2100" b="1">
                      <a:solidFill>
                        <a:srgbClr val="FFFFFF"/>
                      </a:solidFill>
                      <a:latin typeface="+mn-lt"/>
                      <a:ea typeface="+mn-ea"/>
                      <a:cs typeface="+mn-cs"/>
                      <a:sym typeface="Helvetica"/>
                    </a:defRPr>
                  </a:pPr>
                  <a:endParaRPr/>
                </a:p>
              </p:txBody>
            </p:sp>
          </p:grpSp>
          <p:pic>
            <p:nvPicPr>
              <p:cNvPr id="358" name="image35.png"/>
              <p:cNvPicPr>
                <a:picLocks noChangeAspect="1"/>
              </p:cNvPicPr>
              <p:nvPr/>
            </p:nvPicPr>
            <p:blipFill>
              <a:blip r:embed="rId3" cstate="print">
                <a:extLst/>
              </a:blip>
              <a:stretch>
                <a:fillRect/>
              </a:stretch>
            </p:blipFill>
            <p:spPr>
              <a:xfrm>
                <a:off x="3979695" y="1393432"/>
                <a:ext cx="722486" cy="662882"/>
              </a:xfrm>
              <a:prstGeom prst="rect">
                <a:avLst/>
              </a:prstGeom>
              <a:ln w="12700" cap="flat">
                <a:noFill/>
                <a:miter lim="400000"/>
              </a:ln>
              <a:effectLst/>
            </p:spPr>
          </p:pic>
          <p:pic>
            <p:nvPicPr>
              <p:cNvPr id="359" name="image36.png"/>
              <p:cNvPicPr>
                <a:picLocks noChangeAspect="1"/>
              </p:cNvPicPr>
              <p:nvPr/>
            </p:nvPicPr>
            <p:blipFill>
              <a:blip r:embed="rId4" cstate="print">
                <a:extLst/>
              </a:blip>
              <a:stretch>
                <a:fillRect/>
              </a:stretch>
            </p:blipFill>
            <p:spPr>
              <a:xfrm>
                <a:off x="4091245" y="2127998"/>
                <a:ext cx="608194" cy="608195"/>
              </a:xfrm>
              <a:prstGeom prst="rect">
                <a:avLst/>
              </a:prstGeom>
              <a:ln w="12700" cap="flat">
                <a:noFill/>
                <a:miter lim="400000"/>
              </a:ln>
              <a:effectLst/>
            </p:spPr>
          </p:pic>
          <p:pic>
            <p:nvPicPr>
              <p:cNvPr id="360" name="image37.png"/>
              <p:cNvPicPr>
                <a:picLocks noChangeAspect="1"/>
              </p:cNvPicPr>
              <p:nvPr/>
            </p:nvPicPr>
            <p:blipFill>
              <a:blip r:embed="rId5">
                <a:extLst/>
              </a:blip>
              <a:srcRect l="3776" t="36371" r="3775" b="31125"/>
              <a:stretch>
                <a:fillRect/>
              </a:stretch>
            </p:blipFill>
            <p:spPr>
              <a:xfrm>
                <a:off x="286763" y="141279"/>
                <a:ext cx="1905569" cy="553359"/>
              </a:xfrm>
              <a:prstGeom prst="rect">
                <a:avLst/>
              </a:prstGeom>
              <a:ln w="12700" cap="flat">
                <a:noFill/>
                <a:miter lim="400000"/>
              </a:ln>
              <a:effectLst/>
            </p:spPr>
          </p:pic>
          <p:pic>
            <p:nvPicPr>
              <p:cNvPr id="361" name="image38.png"/>
              <p:cNvPicPr>
                <a:picLocks noChangeAspect="1"/>
              </p:cNvPicPr>
              <p:nvPr/>
            </p:nvPicPr>
            <p:blipFill>
              <a:blip r:embed="rId6">
                <a:extLst/>
              </a:blip>
              <a:srcRect l="7010" t="33370" r="7010" b="33370"/>
              <a:stretch>
                <a:fillRect/>
              </a:stretch>
            </p:blipFill>
            <p:spPr>
              <a:xfrm>
                <a:off x="345104" y="828624"/>
                <a:ext cx="1788908" cy="626248"/>
              </a:xfrm>
              <a:prstGeom prst="rect">
                <a:avLst/>
              </a:prstGeom>
              <a:ln w="12700" cap="flat">
                <a:noFill/>
                <a:miter lim="400000"/>
              </a:ln>
              <a:effectLst/>
            </p:spPr>
          </p:pic>
          <p:pic>
            <p:nvPicPr>
              <p:cNvPr id="362" name="pasted-image.png"/>
              <p:cNvPicPr>
                <a:picLocks noChangeAspect="1"/>
              </p:cNvPicPr>
              <p:nvPr/>
            </p:nvPicPr>
            <p:blipFill>
              <a:blip r:embed="rId7" cstate="print">
                <a:extLst/>
              </a:blip>
              <a:stretch>
                <a:fillRect/>
              </a:stretch>
            </p:blipFill>
            <p:spPr>
              <a:xfrm>
                <a:off x="0" y="1835619"/>
                <a:ext cx="2478925" cy="1752598"/>
              </a:xfrm>
              <a:prstGeom prst="rect">
                <a:avLst/>
              </a:prstGeom>
              <a:ln w="12700" cap="flat">
                <a:noFill/>
                <a:miter lim="400000"/>
              </a:ln>
              <a:effectLst>
                <a:outerShdw blurRad="254000" dist="127000" dir="5400000" rotWithShape="0">
                  <a:srgbClr val="000000">
                    <a:alpha val="70000"/>
                  </a:srgbClr>
                </a:outerShdw>
              </a:effectLst>
            </p:spPr>
          </p:pic>
          <p:pic>
            <p:nvPicPr>
              <p:cNvPr id="363" name="pasted-image.png"/>
              <p:cNvPicPr>
                <a:picLocks noChangeAspect="1"/>
              </p:cNvPicPr>
              <p:nvPr/>
            </p:nvPicPr>
            <p:blipFill>
              <a:blip r:embed="rId8" cstate="print">
                <a:extLst/>
              </a:blip>
              <a:stretch>
                <a:fillRect/>
              </a:stretch>
            </p:blipFill>
            <p:spPr>
              <a:xfrm>
                <a:off x="2321328" y="260937"/>
                <a:ext cx="1269407" cy="694277"/>
              </a:xfrm>
              <a:prstGeom prst="rect">
                <a:avLst/>
              </a:prstGeom>
              <a:ln w="12700" cap="flat">
                <a:noFill/>
                <a:miter lim="400000"/>
              </a:ln>
              <a:effectLst/>
            </p:spPr>
          </p:pic>
          <p:pic>
            <p:nvPicPr>
              <p:cNvPr id="364" name="pasted-image.png"/>
              <p:cNvPicPr>
                <a:picLocks noChangeAspect="1"/>
              </p:cNvPicPr>
              <p:nvPr/>
            </p:nvPicPr>
            <p:blipFill>
              <a:blip r:embed="rId9">
                <a:extLst/>
              </a:blip>
              <a:stretch>
                <a:fillRect/>
              </a:stretch>
            </p:blipFill>
            <p:spPr>
              <a:xfrm>
                <a:off x="2264901" y="1158793"/>
                <a:ext cx="1382260" cy="608196"/>
              </a:xfrm>
              <a:prstGeom prst="rect">
                <a:avLst/>
              </a:prstGeom>
              <a:ln w="12700" cap="flat">
                <a:noFill/>
                <a:miter lim="400000"/>
              </a:ln>
              <a:effectLst/>
            </p:spPr>
          </p:pic>
          <p:pic>
            <p:nvPicPr>
              <p:cNvPr id="365" name="Ekran Resmi 2016-07-23 12.34.07.png"/>
              <p:cNvPicPr>
                <a:picLocks noChangeAspect="1"/>
              </p:cNvPicPr>
              <p:nvPr/>
            </p:nvPicPr>
            <p:blipFill>
              <a:blip r:embed="rId10">
                <a:extLst/>
              </a:blip>
              <a:stretch>
                <a:fillRect/>
              </a:stretch>
            </p:blipFill>
            <p:spPr>
              <a:xfrm>
                <a:off x="2264901" y="2048074"/>
                <a:ext cx="1404874" cy="626270"/>
              </a:xfrm>
              <a:prstGeom prst="rect">
                <a:avLst/>
              </a:prstGeom>
              <a:ln w="12700" cap="flat">
                <a:noFill/>
                <a:miter lim="400000"/>
              </a:ln>
              <a:effectLst/>
            </p:spPr>
          </p:pic>
          <p:pic>
            <p:nvPicPr>
              <p:cNvPr id="366" name="Ekran Resmi 2016-07-23 12.36.46.png"/>
              <p:cNvPicPr>
                <a:picLocks noChangeAspect="1"/>
              </p:cNvPicPr>
              <p:nvPr/>
            </p:nvPicPr>
            <p:blipFill>
              <a:blip r:embed="rId11">
                <a:extLst/>
              </a:blip>
              <a:stretch>
                <a:fillRect/>
              </a:stretch>
            </p:blipFill>
            <p:spPr>
              <a:xfrm>
                <a:off x="358244" y="1601694"/>
                <a:ext cx="1762437" cy="668878"/>
              </a:xfrm>
              <a:prstGeom prst="rect">
                <a:avLst/>
              </a:prstGeom>
              <a:ln w="25400" cap="flat">
                <a:solidFill>
                  <a:srgbClr val="F3F7F5"/>
                </a:solidFill>
                <a:prstDash val="solid"/>
                <a:miter lim="400000"/>
              </a:ln>
              <a:effectLst>
                <a:outerShdw blurRad="50800" dist="25400" dir="3600000" rotWithShape="0">
                  <a:srgbClr val="000000">
                    <a:alpha val="70000"/>
                  </a:srgbClr>
                </a:outerShdw>
              </a:effectLst>
            </p:spPr>
          </p:pic>
          <p:pic>
            <p:nvPicPr>
              <p:cNvPr id="367" name="pasted-image.png"/>
              <p:cNvPicPr>
                <a:picLocks noChangeAspect="1"/>
              </p:cNvPicPr>
              <p:nvPr/>
            </p:nvPicPr>
            <p:blipFill>
              <a:blip r:embed="rId12" cstate="print">
                <a:extLst/>
              </a:blip>
              <a:stretch>
                <a:fillRect/>
              </a:stretch>
            </p:blipFill>
            <p:spPr>
              <a:xfrm>
                <a:off x="4051999" y="745868"/>
                <a:ext cx="662882" cy="662883"/>
              </a:xfrm>
              <a:prstGeom prst="rect">
                <a:avLst/>
              </a:prstGeom>
              <a:ln w="12700" cap="flat">
                <a:noFill/>
                <a:miter lim="400000"/>
              </a:ln>
              <a:effectLst/>
            </p:spPr>
          </p:pic>
          <p:pic>
            <p:nvPicPr>
              <p:cNvPr id="368" name="pasted-image.png"/>
              <p:cNvPicPr>
                <a:picLocks noChangeAspect="1"/>
              </p:cNvPicPr>
              <p:nvPr/>
            </p:nvPicPr>
            <p:blipFill>
              <a:blip r:embed="rId13" cstate="print">
                <a:extLst/>
              </a:blip>
              <a:stretch>
                <a:fillRect/>
              </a:stretch>
            </p:blipFill>
            <p:spPr>
              <a:xfrm>
                <a:off x="3941002" y="86460"/>
                <a:ext cx="722487" cy="662883"/>
              </a:xfrm>
              <a:prstGeom prst="rect">
                <a:avLst/>
              </a:prstGeom>
              <a:ln w="12700" cap="flat">
                <a:noFill/>
                <a:miter lim="400000"/>
              </a:ln>
              <a:effectLst/>
            </p:spPr>
          </p:pic>
          <p:pic>
            <p:nvPicPr>
              <p:cNvPr id="369" name="pasted-image.png"/>
              <p:cNvPicPr>
                <a:picLocks noChangeAspect="1"/>
              </p:cNvPicPr>
              <p:nvPr/>
            </p:nvPicPr>
            <p:blipFill>
              <a:blip r:embed="rId14" cstate="print">
                <a:extLst/>
              </a:blip>
              <a:stretch>
                <a:fillRect/>
              </a:stretch>
            </p:blipFill>
            <p:spPr>
              <a:xfrm>
                <a:off x="4152813" y="2756929"/>
                <a:ext cx="461254" cy="283928"/>
              </a:xfrm>
              <a:prstGeom prst="rect">
                <a:avLst/>
              </a:prstGeom>
              <a:ln w="12700" cap="flat">
                <a:noFill/>
                <a:miter lim="400000"/>
              </a:ln>
              <a:effectLst/>
            </p:spPr>
          </p:pic>
        </p:grpSp>
        <p:sp>
          <p:nvSpPr>
            <p:cNvPr id="371" name="Shape 371"/>
            <p:cNvSpPr/>
            <p:nvPr/>
          </p:nvSpPr>
          <p:spPr>
            <a:xfrm rot="5403120">
              <a:off x="3937283" y="1708128"/>
              <a:ext cx="3631549" cy="4457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25400" cap="flat">
              <a:solidFill>
                <a:srgbClr val="8C3A38"/>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defRPr>
                  <a:solidFill>
                    <a:srgbClr val="FFFFFF"/>
                  </a:solidFill>
                </a:defRPr>
              </a:pPr>
              <a:endParaRPr/>
            </a:p>
          </p:txBody>
        </p:sp>
      </p:grpSp>
      <p:sp>
        <p:nvSpPr>
          <p:cNvPr id="3" name="Dikdörtgen 2"/>
          <p:cNvSpPr/>
          <p:nvPr/>
        </p:nvSpPr>
        <p:spPr>
          <a:xfrm>
            <a:off x="6116366" y="2751004"/>
            <a:ext cx="2592288" cy="280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80705" y="3120131"/>
            <a:ext cx="2463609" cy="1592613"/>
          </a:xfrm>
          <a:prstGeom prst="rect">
            <a:avLst/>
          </a:prstGeom>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72"/>
                                        </p:tgtEl>
                                        <p:attrNameLst>
                                          <p:attrName>style.visibility</p:attrName>
                                        </p:attrNameLst>
                                      </p:cBhvr>
                                      <p:to>
                                        <p:strVal val="visible"/>
                                      </p:to>
                                    </p:set>
                                    <p:anim calcmode="lin" valueType="num">
                                      <p:cBhvr>
                                        <p:cTn id="7" dur="1000" fill="hold"/>
                                        <p:tgtEl>
                                          <p:spTgt spid="372"/>
                                        </p:tgtEl>
                                        <p:attrNameLst>
                                          <p:attrName>ppt_x</p:attrName>
                                        </p:attrNameLst>
                                      </p:cBhvr>
                                      <p:tavLst>
                                        <p:tav tm="0">
                                          <p:val>
                                            <p:strVal val="0-#ppt_w/2"/>
                                          </p:val>
                                        </p:tav>
                                        <p:tav tm="100000">
                                          <p:val>
                                            <p:strVal val="#ppt_x"/>
                                          </p:val>
                                        </p:tav>
                                      </p:tavLst>
                                    </p:anim>
                                    <p:anim calcmode="lin" valueType="num">
                                      <p:cBhvr>
                                        <p:cTn id="8" dur="1000" fill="hold"/>
                                        <p:tgtEl>
                                          <p:spTgt spid="3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p:nvPr/>
        </p:nvSpPr>
        <p:spPr>
          <a:xfrm>
            <a:off x="323527" y="1086938"/>
            <a:ext cx="8496946" cy="8915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5400" b="1">
                <a:solidFill>
                  <a:srgbClr val="FFA365"/>
                </a:solidFill>
                <a:effectLst>
                  <a:outerShdw blurRad="38100" dist="38100" dir="2700000" rotWithShape="0">
                    <a:srgbClr val="000000">
                      <a:alpha val="43137"/>
                    </a:srgbClr>
                  </a:outerShdw>
                </a:effectLst>
                <a:latin typeface="Calibri"/>
                <a:ea typeface="Calibri"/>
                <a:cs typeface="Calibri"/>
                <a:sym typeface="Calibri"/>
              </a:defRPr>
            </a:lvl1pPr>
          </a:lstStyle>
          <a:p>
            <a:r>
              <a:t>Müşteri Ziyareti </a:t>
            </a:r>
          </a:p>
        </p:txBody>
      </p:sp>
      <p:pic>
        <p:nvPicPr>
          <p:cNvPr id="375" name="image30.png"/>
          <p:cNvPicPr>
            <a:picLocks noChangeAspect="1"/>
          </p:cNvPicPr>
          <p:nvPr/>
        </p:nvPicPr>
        <p:blipFill>
          <a:blip r:embed="rId2">
            <a:extLst/>
          </a:blip>
          <a:stretch>
            <a:fillRect/>
          </a:stretch>
        </p:blipFill>
        <p:spPr>
          <a:xfrm>
            <a:off x="-3" y="2532364"/>
            <a:ext cx="9144004" cy="3759399"/>
          </a:xfrm>
          <a:prstGeom prst="rect">
            <a:avLst/>
          </a:prstGeom>
          <a:ln w="12700">
            <a:miter lim="400000"/>
          </a:ln>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074"/>
            <a:ext cx="3024337" cy="1088761"/>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91230"/>
            <a:ext cx="3491880" cy="883638"/>
          </a:xfrm>
          <a:prstGeom prst="rect">
            <a:avLst/>
          </a:prstGeom>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0" name="Group 380"/>
          <p:cNvGrpSpPr/>
          <p:nvPr/>
        </p:nvGrpSpPr>
        <p:grpSpPr>
          <a:xfrm>
            <a:off x="2339752" y="84577"/>
            <a:ext cx="6005098" cy="510796"/>
            <a:chOff x="0" y="0"/>
            <a:chExt cx="6005096" cy="510795"/>
          </a:xfrm>
        </p:grpSpPr>
        <p:sp>
          <p:nvSpPr>
            <p:cNvPr id="378" name="Shape 378"/>
            <p:cNvSpPr/>
            <p:nvPr/>
          </p:nvSpPr>
          <p:spPr>
            <a:xfrm>
              <a:off x="-1" y="-1"/>
              <a:ext cx="5723546" cy="510797"/>
            </a:xfrm>
            <a:prstGeom prst="roundRect">
              <a:avLst>
                <a:gd name="adj" fmla="val 16667"/>
              </a:avLst>
            </a:prstGeom>
            <a:solidFill>
              <a:srgbClr val="31859C"/>
            </a:solidFill>
            <a:ln w="25400" cap="flat">
              <a:solidFill>
                <a:srgbClr val="3A5E8A"/>
              </a:solidFill>
              <a:prstDash val="solid"/>
              <a:bevel/>
            </a:ln>
            <a:effectLst/>
          </p:spPr>
          <p:txBody>
            <a:bodyPr wrap="square" lIns="45718" tIns="45718" rIns="45718" bIns="45718" numCol="1" anchor="ctr">
              <a:noAutofit/>
            </a:bodyPr>
            <a:lstStyle/>
            <a:p>
              <a:pPr algn="ctr">
                <a:defRPr>
                  <a:solidFill>
                    <a:srgbClr val="FFFFFF"/>
                  </a:solidFill>
                  <a:effectLst>
                    <a:outerShdw blurRad="38100" dist="38100" dir="2700000" rotWithShape="0">
                      <a:srgbClr val="000000">
                        <a:alpha val="43137"/>
                      </a:srgbClr>
                    </a:outerShdw>
                  </a:effectLst>
                  <a:latin typeface="Calibri"/>
                  <a:ea typeface="Calibri"/>
                  <a:cs typeface="Calibri"/>
                  <a:sym typeface="Calibri"/>
                </a:defRPr>
              </a:pPr>
              <a:endParaRPr/>
            </a:p>
          </p:txBody>
        </p:sp>
        <p:sp>
          <p:nvSpPr>
            <p:cNvPr id="379" name="Shape 379"/>
            <p:cNvSpPr/>
            <p:nvPr/>
          </p:nvSpPr>
          <p:spPr>
            <a:xfrm>
              <a:off x="82704" y="48203"/>
              <a:ext cx="5922393" cy="3708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normAutofit lnSpcReduction="10000"/>
            </a:bodyPr>
            <a:lstStyle>
              <a:lvl1pPr algn="ctr" defTabSz="749808">
                <a:defRPr sz="1900" b="1">
                  <a:solidFill>
                    <a:srgbClr val="FFFFFF"/>
                  </a:solidFill>
                  <a:latin typeface="Calibri"/>
                  <a:ea typeface="Calibri"/>
                  <a:cs typeface="Calibri"/>
                  <a:sym typeface="Calibri"/>
                </a:defRPr>
              </a:lvl1pPr>
            </a:lstStyle>
            <a:p>
              <a:r>
                <a:t>ROTA PLANLAMA / ROTA TAKVİMİ</a:t>
              </a:r>
            </a:p>
          </p:txBody>
        </p:sp>
      </p:grpSp>
      <p:pic>
        <p:nvPicPr>
          <p:cNvPr id="381" name="image39.png"/>
          <p:cNvPicPr>
            <a:picLocks noChangeAspect="1"/>
          </p:cNvPicPr>
          <p:nvPr/>
        </p:nvPicPr>
        <p:blipFill>
          <a:blip r:embed="rId2">
            <a:extLst/>
          </a:blip>
          <a:stretch>
            <a:fillRect/>
          </a:stretch>
        </p:blipFill>
        <p:spPr>
          <a:xfrm>
            <a:off x="89498" y="678214"/>
            <a:ext cx="11155661" cy="6776620"/>
          </a:xfrm>
          <a:prstGeom prst="rect">
            <a:avLst/>
          </a:prstGeom>
          <a:ln w="12700">
            <a:miter lim="400000"/>
          </a:ln>
          <a:effectLst>
            <a:outerShdw blurRad="254000" dist="127000" dir="5400000" rotWithShape="0">
              <a:srgbClr val="000000">
                <a:alpha val="70000"/>
              </a:srgbClr>
            </a:outerShdw>
          </a:effec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hape 390"/>
          <p:cNvSpPr>
            <a:spLocks noGrp="1"/>
          </p:cNvSpPr>
          <p:nvPr>
            <p:ph type="title"/>
          </p:nvPr>
        </p:nvSpPr>
        <p:spPr>
          <a:xfrm>
            <a:off x="3025814" y="1057138"/>
            <a:ext cx="5638803" cy="353526"/>
          </a:xfrm>
          <a:prstGeom prst="rect">
            <a:avLst/>
          </a:prstGeom>
        </p:spPr>
        <p:txBody>
          <a:bodyPr>
            <a:normAutofit/>
          </a:bodyPr>
          <a:lstStyle>
            <a:lvl1pPr defTabSz="1109472">
              <a:defRPr sz="2300"/>
            </a:lvl1pPr>
          </a:lstStyle>
          <a:p>
            <a:r>
              <a:t>Müşteri  Lokasyonlarını Kaydetme</a:t>
            </a:r>
          </a:p>
        </p:txBody>
      </p:sp>
      <p:sp>
        <p:nvSpPr>
          <p:cNvPr id="391" name="Shape 391"/>
          <p:cNvSpPr>
            <a:spLocks noGrp="1"/>
          </p:cNvSpPr>
          <p:nvPr>
            <p:ph type="sldNum" sz="quarter" idx="2"/>
          </p:nvPr>
        </p:nvSpPr>
        <p:spPr>
          <a:xfrm>
            <a:off x="8373132" y="5658699"/>
            <a:ext cx="273652" cy="269237"/>
          </a:xfrm>
          <a:prstGeom prst="rect">
            <a:avLst/>
          </a:prstGeom>
          <a:extLst>
            <a:ext uri="{C572A759-6A51-4108-AA02-DFA0A04FC94B}">
              <ma14:wrappingTextBoxFlag xmlns="" xmlns:ma14="http://schemas.microsoft.com/office/mac/drawingml/2011/main" val="1"/>
            </a:ext>
          </a:extLst>
        </p:spPr>
        <p:txBody>
          <a:bodyPr/>
          <a:lstStyle>
            <a:lvl1pPr algn="ctr" defTabSz="1375501">
              <a:defRPr b="1">
                <a:solidFill>
                  <a:srgbClr val="808080"/>
                </a:solidFill>
                <a:latin typeface="Roboto Condensed"/>
                <a:ea typeface="Roboto Condensed"/>
                <a:cs typeface="Roboto Condensed"/>
                <a:sym typeface="Roboto Condensed"/>
              </a:defRPr>
            </a:lvl1pPr>
          </a:lstStyle>
          <a:p>
            <a:fld id="{86CB4B4D-7CA3-9044-876B-883B54F8677D}" type="slidenum">
              <a:rPr/>
              <a:pPr/>
              <a:t>23</a:t>
            </a:fld>
            <a:endParaRPr/>
          </a:p>
        </p:txBody>
      </p:sp>
      <p:grpSp>
        <p:nvGrpSpPr>
          <p:cNvPr id="400" name="Group 400"/>
          <p:cNvGrpSpPr/>
          <p:nvPr/>
        </p:nvGrpSpPr>
        <p:grpSpPr>
          <a:xfrm>
            <a:off x="6077705" y="1664044"/>
            <a:ext cx="2410250" cy="1307813"/>
            <a:chOff x="0" y="0"/>
            <a:chExt cx="2410248" cy="1307811"/>
          </a:xfrm>
        </p:grpSpPr>
        <p:grpSp>
          <p:nvGrpSpPr>
            <p:cNvPr id="395" name="Group 395"/>
            <p:cNvGrpSpPr/>
            <p:nvPr/>
          </p:nvGrpSpPr>
          <p:grpSpPr>
            <a:xfrm>
              <a:off x="-1" y="0"/>
              <a:ext cx="2410250" cy="1307812"/>
              <a:chOff x="0" y="0"/>
              <a:chExt cx="2410248" cy="1307811"/>
            </a:xfrm>
          </p:grpSpPr>
          <p:sp>
            <p:nvSpPr>
              <p:cNvPr id="392" name="Shape 392"/>
              <p:cNvSpPr/>
              <p:nvPr/>
            </p:nvSpPr>
            <p:spPr>
              <a:xfrm>
                <a:off x="182463" y="-1"/>
                <a:ext cx="2054203" cy="1307812"/>
              </a:xfrm>
              <a:prstGeom prst="rect">
                <a:avLst/>
              </a:prstGeom>
              <a:solidFill>
                <a:srgbClr val="F34629"/>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393" name="Shape 393"/>
              <p:cNvSpPr/>
              <p:nvPr/>
            </p:nvSpPr>
            <p:spPr>
              <a:xfrm rot="5400000">
                <a:off x="2169325" y="554368"/>
                <a:ext cx="282773" cy="199076"/>
              </a:xfrm>
              <a:prstGeom prst="triangle">
                <a:avLst/>
              </a:prstGeom>
              <a:solidFill>
                <a:srgbClr val="F3462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394" name="Shape 394"/>
              <p:cNvSpPr/>
              <p:nvPr/>
            </p:nvSpPr>
            <p:spPr>
              <a:xfrm rot="16200000" flipH="1">
                <a:off x="-41849" y="554368"/>
                <a:ext cx="282773" cy="199077"/>
              </a:xfrm>
              <a:prstGeom prst="triangle">
                <a:avLst/>
              </a:prstGeom>
              <a:solidFill>
                <a:srgbClr val="F3462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grpSp>
          <p:nvGrpSpPr>
            <p:cNvPr id="398" name="Group 398"/>
            <p:cNvGrpSpPr/>
            <p:nvPr/>
          </p:nvGrpSpPr>
          <p:grpSpPr>
            <a:xfrm>
              <a:off x="182192" y="468432"/>
              <a:ext cx="2045864" cy="789468"/>
              <a:chOff x="0" y="0"/>
              <a:chExt cx="2045863" cy="789467"/>
            </a:xfrm>
          </p:grpSpPr>
          <p:sp>
            <p:nvSpPr>
              <p:cNvPr id="396" name="Shape 396"/>
              <p:cNvSpPr/>
              <p:nvPr/>
            </p:nvSpPr>
            <p:spPr>
              <a:xfrm>
                <a:off x="0" y="0"/>
                <a:ext cx="2045862"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375501">
                  <a:defRPr sz="1600" b="1">
                    <a:solidFill>
                      <a:srgbClr val="FFFFFF"/>
                    </a:solidFill>
                    <a:latin typeface="Roboto Condensed"/>
                    <a:ea typeface="Roboto Condensed"/>
                    <a:cs typeface="Roboto Condensed"/>
                    <a:sym typeface="Roboto Condensed"/>
                  </a:defRPr>
                </a:lvl1pPr>
              </a:lstStyle>
              <a:p>
                <a:r>
                  <a:t>Müşteri Ziyaretinde</a:t>
                </a:r>
              </a:p>
            </p:txBody>
          </p:sp>
          <p:sp>
            <p:nvSpPr>
              <p:cNvPr id="397" name="Shape 397"/>
              <p:cNvSpPr/>
              <p:nvPr/>
            </p:nvSpPr>
            <p:spPr>
              <a:xfrm>
                <a:off x="0" y="256067"/>
                <a:ext cx="2045864"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spcBef>
                    <a:spcPts val="300"/>
                  </a:spcBef>
                  <a:defRPr sz="1200">
                    <a:solidFill>
                      <a:srgbClr val="FFFFFF"/>
                    </a:solidFill>
                    <a:latin typeface="Roboto Condensed"/>
                    <a:ea typeface="Roboto Condensed"/>
                    <a:cs typeface="Roboto Condensed"/>
                    <a:sym typeface="Roboto Condensed"/>
                  </a:defRPr>
                </a:lvl1pPr>
              </a:lstStyle>
              <a:p>
                <a:r>
                  <a:t>Konumun doğrulanması ve merkezden nokta bazlı analiz için gerekmektedir.</a:t>
                </a:r>
              </a:p>
            </p:txBody>
          </p:sp>
        </p:grpSp>
        <p:sp>
          <p:nvSpPr>
            <p:cNvPr id="399" name="Shape 399"/>
            <p:cNvSpPr/>
            <p:nvPr/>
          </p:nvSpPr>
          <p:spPr>
            <a:xfrm>
              <a:off x="1002475" y="47753"/>
              <a:ext cx="405297" cy="40529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23"/>
                    <a:pt x="16723" y="21600"/>
                    <a:pt x="10800" y="21600"/>
                  </a:cubicBezTo>
                  <a:cubicBezTo>
                    <a:pt x="4877" y="21600"/>
                    <a:pt x="0" y="16723"/>
                    <a:pt x="0" y="10800"/>
                  </a:cubicBezTo>
                  <a:cubicBezTo>
                    <a:pt x="0" y="4877"/>
                    <a:pt x="4877" y="0"/>
                    <a:pt x="10800" y="0"/>
                  </a:cubicBezTo>
                  <a:cubicBezTo>
                    <a:pt x="16723" y="0"/>
                    <a:pt x="21600" y="4877"/>
                    <a:pt x="21600" y="10800"/>
                  </a:cubicBezTo>
                  <a:close/>
                  <a:moveTo>
                    <a:pt x="14284" y="7665"/>
                  </a:moveTo>
                  <a:cubicBezTo>
                    <a:pt x="14632" y="7665"/>
                    <a:pt x="14632" y="7316"/>
                    <a:pt x="14632" y="7316"/>
                  </a:cubicBezTo>
                  <a:cubicBezTo>
                    <a:pt x="14632" y="7316"/>
                    <a:pt x="14632" y="7316"/>
                    <a:pt x="14981" y="7316"/>
                  </a:cubicBezTo>
                  <a:cubicBezTo>
                    <a:pt x="14981" y="6968"/>
                    <a:pt x="15329" y="6968"/>
                    <a:pt x="15677" y="6968"/>
                  </a:cubicBezTo>
                  <a:cubicBezTo>
                    <a:pt x="16026" y="6968"/>
                    <a:pt x="16026" y="6968"/>
                    <a:pt x="16374" y="7316"/>
                  </a:cubicBezTo>
                  <a:cubicBezTo>
                    <a:pt x="16374" y="6968"/>
                    <a:pt x="16723" y="6968"/>
                    <a:pt x="16723" y="6968"/>
                  </a:cubicBezTo>
                  <a:cubicBezTo>
                    <a:pt x="16723" y="6619"/>
                    <a:pt x="17071" y="6619"/>
                    <a:pt x="17071" y="6619"/>
                  </a:cubicBezTo>
                  <a:cubicBezTo>
                    <a:pt x="17071" y="6619"/>
                    <a:pt x="17071" y="6271"/>
                    <a:pt x="17071" y="6271"/>
                  </a:cubicBezTo>
                  <a:cubicBezTo>
                    <a:pt x="17071" y="6271"/>
                    <a:pt x="16723" y="6271"/>
                    <a:pt x="16723" y="5923"/>
                  </a:cubicBezTo>
                  <a:cubicBezTo>
                    <a:pt x="16723" y="5923"/>
                    <a:pt x="16723" y="5923"/>
                    <a:pt x="16723" y="5923"/>
                  </a:cubicBezTo>
                  <a:cubicBezTo>
                    <a:pt x="16723" y="5923"/>
                    <a:pt x="16374" y="5923"/>
                    <a:pt x="16374" y="5923"/>
                  </a:cubicBezTo>
                  <a:cubicBezTo>
                    <a:pt x="16026" y="5923"/>
                    <a:pt x="16026" y="5574"/>
                    <a:pt x="16026" y="5574"/>
                  </a:cubicBezTo>
                  <a:cubicBezTo>
                    <a:pt x="16026" y="5226"/>
                    <a:pt x="15677" y="5226"/>
                    <a:pt x="15677" y="5226"/>
                  </a:cubicBezTo>
                  <a:cubicBezTo>
                    <a:pt x="15677" y="5226"/>
                    <a:pt x="15677" y="4877"/>
                    <a:pt x="15677" y="4877"/>
                  </a:cubicBezTo>
                  <a:cubicBezTo>
                    <a:pt x="15329" y="4877"/>
                    <a:pt x="15329" y="5226"/>
                    <a:pt x="15329" y="5226"/>
                  </a:cubicBezTo>
                  <a:cubicBezTo>
                    <a:pt x="14981" y="5226"/>
                    <a:pt x="14981" y="5226"/>
                    <a:pt x="14981" y="5226"/>
                  </a:cubicBezTo>
                  <a:cubicBezTo>
                    <a:pt x="14981" y="5226"/>
                    <a:pt x="14981" y="5226"/>
                    <a:pt x="14632" y="5226"/>
                  </a:cubicBezTo>
                  <a:cubicBezTo>
                    <a:pt x="14981" y="5226"/>
                    <a:pt x="14632" y="5226"/>
                    <a:pt x="14632" y="5226"/>
                  </a:cubicBezTo>
                  <a:cubicBezTo>
                    <a:pt x="14632" y="4877"/>
                    <a:pt x="14632" y="4877"/>
                    <a:pt x="14632" y="4877"/>
                  </a:cubicBezTo>
                  <a:cubicBezTo>
                    <a:pt x="14632" y="4877"/>
                    <a:pt x="14632" y="4877"/>
                    <a:pt x="14632" y="4877"/>
                  </a:cubicBezTo>
                  <a:cubicBezTo>
                    <a:pt x="14632" y="4529"/>
                    <a:pt x="14284" y="4529"/>
                    <a:pt x="13935" y="4529"/>
                  </a:cubicBezTo>
                  <a:cubicBezTo>
                    <a:pt x="13935" y="4181"/>
                    <a:pt x="13239" y="4181"/>
                    <a:pt x="13239" y="4181"/>
                  </a:cubicBezTo>
                  <a:cubicBezTo>
                    <a:pt x="12890" y="4529"/>
                    <a:pt x="13239" y="4529"/>
                    <a:pt x="13239" y="4877"/>
                  </a:cubicBezTo>
                  <a:cubicBezTo>
                    <a:pt x="13239" y="4877"/>
                    <a:pt x="12890" y="4877"/>
                    <a:pt x="12890" y="5226"/>
                  </a:cubicBezTo>
                  <a:cubicBezTo>
                    <a:pt x="12890" y="5226"/>
                    <a:pt x="13239" y="5226"/>
                    <a:pt x="13239" y="5574"/>
                  </a:cubicBezTo>
                  <a:cubicBezTo>
                    <a:pt x="13239" y="5923"/>
                    <a:pt x="12890" y="5923"/>
                    <a:pt x="12890" y="5923"/>
                  </a:cubicBezTo>
                  <a:cubicBezTo>
                    <a:pt x="12890" y="6271"/>
                    <a:pt x="12890" y="6271"/>
                    <a:pt x="12890" y="6619"/>
                  </a:cubicBezTo>
                  <a:cubicBezTo>
                    <a:pt x="13239" y="6619"/>
                    <a:pt x="12890" y="6619"/>
                    <a:pt x="12890" y="6619"/>
                  </a:cubicBezTo>
                  <a:cubicBezTo>
                    <a:pt x="12542" y="6968"/>
                    <a:pt x="12194" y="6619"/>
                    <a:pt x="12194" y="6271"/>
                  </a:cubicBezTo>
                  <a:cubicBezTo>
                    <a:pt x="12194" y="6271"/>
                    <a:pt x="12194" y="5923"/>
                    <a:pt x="11845" y="5923"/>
                  </a:cubicBezTo>
                  <a:cubicBezTo>
                    <a:pt x="11845" y="5923"/>
                    <a:pt x="11497" y="5923"/>
                    <a:pt x="11497" y="5923"/>
                  </a:cubicBezTo>
                  <a:cubicBezTo>
                    <a:pt x="11497" y="5574"/>
                    <a:pt x="11148" y="5574"/>
                    <a:pt x="11148" y="5574"/>
                  </a:cubicBezTo>
                  <a:cubicBezTo>
                    <a:pt x="10800" y="5574"/>
                    <a:pt x="10452" y="5574"/>
                    <a:pt x="10103" y="5574"/>
                  </a:cubicBezTo>
                  <a:cubicBezTo>
                    <a:pt x="10452" y="5574"/>
                    <a:pt x="10103" y="5226"/>
                    <a:pt x="10103" y="5226"/>
                  </a:cubicBezTo>
                  <a:cubicBezTo>
                    <a:pt x="10103" y="4877"/>
                    <a:pt x="10103" y="4877"/>
                    <a:pt x="10103" y="4877"/>
                  </a:cubicBezTo>
                  <a:cubicBezTo>
                    <a:pt x="10103" y="4529"/>
                    <a:pt x="10103" y="4529"/>
                    <a:pt x="10103" y="4529"/>
                  </a:cubicBezTo>
                  <a:cubicBezTo>
                    <a:pt x="10103" y="4181"/>
                    <a:pt x="10452" y="3832"/>
                    <a:pt x="10452" y="3832"/>
                  </a:cubicBezTo>
                  <a:cubicBezTo>
                    <a:pt x="10800" y="4181"/>
                    <a:pt x="10800" y="4181"/>
                    <a:pt x="11148" y="3832"/>
                  </a:cubicBezTo>
                  <a:cubicBezTo>
                    <a:pt x="11148" y="3832"/>
                    <a:pt x="11148" y="3484"/>
                    <a:pt x="11497" y="3484"/>
                  </a:cubicBezTo>
                  <a:cubicBezTo>
                    <a:pt x="11497" y="3135"/>
                    <a:pt x="11845" y="3484"/>
                    <a:pt x="12194" y="3484"/>
                  </a:cubicBezTo>
                  <a:cubicBezTo>
                    <a:pt x="12194" y="3484"/>
                    <a:pt x="12194" y="3135"/>
                    <a:pt x="12194" y="3135"/>
                  </a:cubicBezTo>
                  <a:cubicBezTo>
                    <a:pt x="12194" y="3135"/>
                    <a:pt x="12194" y="2787"/>
                    <a:pt x="12194" y="2787"/>
                  </a:cubicBezTo>
                  <a:cubicBezTo>
                    <a:pt x="11845" y="2439"/>
                    <a:pt x="11497" y="2787"/>
                    <a:pt x="11845" y="2787"/>
                  </a:cubicBezTo>
                  <a:cubicBezTo>
                    <a:pt x="11845" y="2787"/>
                    <a:pt x="11497" y="3484"/>
                    <a:pt x="11148" y="3135"/>
                  </a:cubicBezTo>
                  <a:cubicBezTo>
                    <a:pt x="11148" y="3135"/>
                    <a:pt x="11148" y="2787"/>
                    <a:pt x="10800" y="2787"/>
                  </a:cubicBezTo>
                  <a:cubicBezTo>
                    <a:pt x="10800" y="2787"/>
                    <a:pt x="10800" y="2787"/>
                    <a:pt x="10800" y="3135"/>
                  </a:cubicBezTo>
                  <a:cubicBezTo>
                    <a:pt x="10800" y="2787"/>
                    <a:pt x="10452" y="2787"/>
                    <a:pt x="10103" y="2787"/>
                  </a:cubicBezTo>
                  <a:cubicBezTo>
                    <a:pt x="10452" y="2439"/>
                    <a:pt x="10103" y="2439"/>
                    <a:pt x="10103" y="2439"/>
                  </a:cubicBezTo>
                  <a:cubicBezTo>
                    <a:pt x="10103" y="2090"/>
                    <a:pt x="9755" y="2090"/>
                    <a:pt x="9406" y="2090"/>
                  </a:cubicBezTo>
                  <a:cubicBezTo>
                    <a:pt x="9406" y="2439"/>
                    <a:pt x="9755" y="2787"/>
                    <a:pt x="10103" y="2787"/>
                  </a:cubicBezTo>
                  <a:cubicBezTo>
                    <a:pt x="10103" y="2787"/>
                    <a:pt x="10103" y="2787"/>
                    <a:pt x="10103" y="2787"/>
                  </a:cubicBezTo>
                  <a:cubicBezTo>
                    <a:pt x="10103" y="2787"/>
                    <a:pt x="9755" y="3135"/>
                    <a:pt x="9755" y="3135"/>
                  </a:cubicBezTo>
                  <a:cubicBezTo>
                    <a:pt x="9755" y="3135"/>
                    <a:pt x="9755" y="3484"/>
                    <a:pt x="9755" y="3484"/>
                  </a:cubicBezTo>
                  <a:cubicBezTo>
                    <a:pt x="9406" y="3484"/>
                    <a:pt x="9406" y="3135"/>
                    <a:pt x="9406" y="3135"/>
                  </a:cubicBezTo>
                  <a:cubicBezTo>
                    <a:pt x="9755" y="3135"/>
                    <a:pt x="9058" y="3135"/>
                    <a:pt x="9058" y="3135"/>
                  </a:cubicBezTo>
                  <a:cubicBezTo>
                    <a:pt x="8710" y="3135"/>
                    <a:pt x="8361" y="3135"/>
                    <a:pt x="8361" y="3135"/>
                  </a:cubicBezTo>
                  <a:cubicBezTo>
                    <a:pt x="8361" y="2787"/>
                    <a:pt x="8361" y="2439"/>
                    <a:pt x="8361" y="2787"/>
                  </a:cubicBezTo>
                  <a:cubicBezTo>
                    <a:pt x="8361" y="2439"/>
                    <a:pt x="8013" y="2439"/>
                    <a:pt x="8013" y="2439"/>
                  </a:cubicBezTo>
                  <a:cubicBezTo>
                    <a:pt x="7665" y="2439"/>
                    <a:pt x="7316" y="2787"/>
                    <a:pt x="6619" y="3135"/>
                  </a:cubicBezTo>
                  <a:cubicBezTo>
                    <a:pt x="6619" y="3135"/>
                    <a:pt x="6968" y="3135"/>
                    <a:pt x="6968" y="3135"/>
                  </a:cubicBezTo>
                  <a:cubicBezTo>
                    <a:pt x="6968" y="2787"/>
                    <a:pt x="6968" y="2787"/>
                    <a:pt x="7316" y="2787"/>
                  </a:cubicBezTo>
                  <a:cubicBezTo>
                    <a:pt x="7316" y="2787"/>
                    <a:pt x="7665" y="2439"/>
                    <a:pt x="7665" y="2787"/>
                  </a:cubicBezTo>
                  <a:cubicBezTo>
                    <a:pt x="7665" y="2787"/>
                    <a:pt x="8013" y="2787"/>
                    <a:pt x="8013" y="2787"/>
                  </a:cubicBezTo>
                  <a:cubicBezTo>
                    <a:pt x="8013" y="2787"/>
                    <a:pt x="8013" y="2787"/>
                    <a:pt x="8013" y="3135"/>
                  </a:cubicBezTo>
                  <a:cubicBezTo>
                    <a:pt x="8013" y="2787"/>
                    <a:pt x="8013" y="3135"/>
                    <a:pt x="7665" y="3135"/>
                  </a:cubicBezTo>
                  <a:cubicBezTo>
                    <a:pt x="7665" y="3135"/>
                    <a:pt x="7316" y="3135"/>
                    <a:pt x="7316" y="3135"/>
                  </a:cubicBezTo>
                  <a:cubicBezTo>
                    <a:pt x="7316" y="3135"/>
                    <a:pt x="7665" y="3484"/>
                    <a:pt x="7665" y="3484"/>
                  </a:cubicBezTo>
                  <a:cubicBezTo>
                    <a:pt x="7316" y="3135"/>
                    <a:pt x="7316" y="3135"/>
                    <a:pt x="6968" y="3135"/>
                  </a:cubicBezTo>
                  <a:cubicBezTo>
                    <a:pt x="6968" y="3135"/>
                    <a:pt x="6619" y="3135"/>
                    <a:pt x="6619" y="3135"/>
                  </a:cubicBezTo>
                  <a:cubicBezTo>
                    <a:pt x="5226" y="3832"/>
                    <a:pt x="4181" y="4877"/>
                    <a:pt x="3484" y="6271"/>
                  </a:cubicBezTo>
                  <a:cubicBezTo>
                    <a:pt x="3484" y="6271"/>
                    <a:pt x="3484" y="6271"/>
                    <a:pt x="3484" y="6271"/>
                  </a:cubicBezTo>
                  <a:cubicBezTo>
                    <a:pt x="3484" y="6271"/>
                    <a:pt x="3484" y="6619"/>
                    <a:pt x="3832" y="6619"/>
                  </a:cubicBezTo>
                  <a:cubicBezTo>
                    <a:pt x="3832" y="6619"/>
                    <a:pt x="3832" y="6619"/>
                    <a:pt x="3832" y="6619"/>
                  </a:cubicBezTo>
                  <a:cubicBezTo>
                    <a:pt x="3832" y="6619"/>
                    <a:pt x="4529" y="6968"/>
                    <a:pt x="4529" y="7316"/>
                  </a:cubicBezTo>
                  <a:cubicBezTo>
                    <a:pt x="4529" y="7316"/>
                    <a:pt x="4529" y="7316"/>
                    <a:pt x="4877" y="7316"/>
                  </a:cubicBezTo>
                  <a:cubicBezTo>
                    <a:pt x="4877" y="7665"/>
                    <a:pt x="4529" y="7665"/>
                    <a:pt x="4529" y="7665"/>
                  </a:cubicBezTo>
                  <a:cubicBezTo>
                    <a:pt x="4529" y="7665"/>
                    <a:pt x="4181" y="7316"/>
                    <a:pt x="4181" y="7665"/>
                  </a:cubicBezTo>
                  <a:cubicBezTo>
                    <a:pt x="4181" y="7665"/>
                    <a:pt x="4181" y="8013"/>
                    <a:pt x="4529" y="8013"/>
                  </a:cubicBezTo>
                  <a:cubicBezTo>
                    <a:pt x="4181" y="8013"/>
                    <a:pt x="4181" y="8710"/>
                    <a:pt x="4181" y="9058"/>
                  </a:cubicBezTo>
                  <a:cubicBezTo>
                    <a:pt x="4181" y="9058"/>
                    <a:pt x="4181" y="9058"/>
                    <a:pt x="4181" y="9058"/>
                  </a:cubicBezTo>
                  <a:cubicBezTo>
                    <a:pt x="4181" y="9058"/>
                    <a:pt x="4529" y="9755"/>
                    <a:pt x="4529" y="9755"/>
                  </a:cubicBezTo>
                  <a:cubicBezTo>
                    <a:pt x="4529" y="9755"/>
                    <a:pt x="4877" y="10452"/>
                    <a:pt x="5226" y="10452"/>
                  </a:cubicBezTo>
                  <a:cubicBezTo>
                    <a:pt x="5226" y="10452"/>
                    <a:pt x="5574" y="10800"/>
                    <a:pt x="5574" y="10800"/>
                  </a:cubicBezTo>
                  <a:cubicBezTo>
                    <a:pt x="5923" y="11148"/>
                    <a:pt x="5923" y="11497"/>
                    <a:pt x="5923" y="11497"/>
                  </a:cubicBezTo>
                  <a:cubicBezTo>
                    <a:pt x="5923" y="11845"/>
                    <a:pt x="6271" y="11845"/>
                    <a:pt x="6271" y="12194"/>
                  </a:cubicBezTo>
                  <a:cubicBezTo>
                    <a:pt x="6271" y="12194"/>
                    <a:pt x="6271" y="12194"/>
                    <a:pt x="6271" y="12194"/>
                  </a:cubicBezTo>
                  <a:cubicBezTo>
                    <a:pt x="6271" y="12194"/>
                    <a:pt x="6619" y="12194"/>
                    <a:pt x="6619" y="12542"/>
                  </a:cubicBezTo>
                  <a:cubicBezTo>
                    <a:pt x="6619" y="12542"/>
                    <a:pt x="6619" y="12890"/>
                    <a:pt x="6619" y="12890"/>
                  </a:cubicBezTo>
                  <a:cubicBezTo>
                    <a:pt x="6968" y="12542"/>
                    <a:pt x="6619" y="12194"/>
                    <a:pt x="6271" y="11845"/>
                  </a:cubicBezTo>
                  <a:cubicBezTo>
                    <a:pt x="6271" y="11845"/>
                    <a:pt x="6271" y="11845"/>
                    <a:pt x="6271" y="11497"/>
                  </a:cubicBezTo>
                  <a:cubicBezTo>
                    <a:pt x="6271" y="11497"/>
                    <a:pt x="6271" y="11148"/>
                    <a:pt x="5923" y="11148"/>
                  </a:cubicBezTo>
                  <a:cubicBezTo>
                    <a:pt x="6271" y="11148"/>
                    <a:pt x="6271" y="11148"/>
                    <a:pt x="6271" y="11497"/>
                  </a:cubicBezTo>
                  <a:cubicBezTo>
                    <a:pt x="6271" y="11497"/>
                    <a:pt x="6968" y="12194"/>
                    <a:pt x="6968" y="12194"/>
                  </a:cubicBezTo>
                  <a:cubicBezTo>
                    <a:pt x="6968" y="12194"/>
                    <a:pt x="7316" y="12890"/>
                    <a:pt x="7316" y="12890"/>
                  </a:cubicBezTo>
                  <a:cubicBezTo>
                    <a:pt x="7316" y="12890"/>
                    <a:pt x="7665" y="12890"/>
                    <a:pt x="7665" y="13239"/>
                  </a:cubicBezTo>
                  <a:cubicBezTo>
                    <a:pt x="7665" y="13239"/>
                    <a:pt x="7665" y="13587"/>
                    <a:pt x="8013" y="13935"/>
                  </a:cubicBezTo>
                  <a:cubicBezTo>
                    <a:pt x="8013" y="14284"/>
                    <a:pt x="8361" y="14284"/>
                    <a:pt x="8710" y="14284"/>
                  </a:cubicBezTo>
                  <a:cubicBezTo>
                    <a:pt x="8710" y="14632"/>
                    <a:pt x="9058" y="14632"/>
                    <a:pt x="9058" y="14632"/>
                  </a:cubicBezTo>
                  <a:cubicBezTo>
                    <a:pt x="9406" y="14981"/>
                    <a:pt x="9406" y="14632"/>
                    <a:pt x="9755" y="14632"/>
                  </a:cubicBezTo>
                  <a:cubicBezTo>
                    <a:pt x="10103" y="14632"/>
                    <a:pt x="10103" y="14981"/>
                    <a:pt x="10452" y="15329"/>
                  </a:cubicBezTo>
                  <a:cubicBezTo>
                    <a:pt x="10800" y="15329"/>
                    <a:pt x="11148" y="15329"/>
                    <a:pt x="11148" y="15329"/>
                  </a:cubicBezTo>
                  <a:cubicBezTo>
                    <a:pt x="11148" y="15329"/>
                    <a:pt x="11497" y="16026"/>
                    <a:pt x="11497" y="16026"/>
                  </a:cubicBezTo>
                  <a:cubicBezTo>
                    <a:pt x="11845" y="16026"/>
                    <a:pt x="11845" y="16374"/>
                    <a:pt x="12194" y="16374"/>
                  </a:cubicBezTo>
                  <a:cubicBezTo>
                    <a:pt x="12194" y="16374"/>
                    <a:pt x="12194" y="16374"/>
                    <a:pt x="12194" y="16374"/>
                  </a:cubicBezTo>
                  <a:cubicBezTo>
                    <a:pt x="12194" y="16374"/>
                    <a:pt x="12542" y="16723"/>
                    <a:pt x="12542" y="16723"/>
                  </a:cubicBezTo>
                  <a:cubicBezTo>
                    <a:pt x="12542" y="16723"/>
                    <a:pt x="12542" y="16374"/>
                    <a:pt x="12542" y="16374"/>
                  </a:cubicBezTo>
                  <a:cubicBezTo>
                    <a:pt x="12542" y="16374"/>
                    <a:pt x="12194" y="16374"/>
                    <a:pt x="11845" y="16026"/>
                  </a:cubicBezTo>
                  <a:cubicBezTo>
                    <a:pt x="11845" y="16026"/>
                    <a:pt x="11845" y="15677"/>
                    <a:pt x="11845" y="15677"/>
                  </a:cubicBezTo>
                  <a:cubicBezTo>
                    <a:pt x="12194" y="15677"/>
                    <a:pt x="12194" y="15329"/>
                    <a:pt x="11845" y="14981"/>
                  </a:cubicBezTo>
                  <a:cubicBezTo>
                    <a:pt x="11845" y="14981"/>
                    <a:pt x="11845" y="14981"/>
                    <a:pt x="11845" y="14632"/>
                  </a:cubicBezTo>
                  <a:cubicBezTo>
                    <a:pt x="11497" y="14981"/>
                    <a:pt x="11497" y="14632"/>
                    <a:pt x="11148" y="14632"/>
                  </a:cubicBezTo>
                  <a:cubicBezTo>
                    <a:pt x="11148" y="14632"/>
                    <a:pt x="11148" y="14632"/>
                    <a:pt x="11148" y="14632"/>
                  </a:cubicBezTo>
                  <a:cubicBezTo>
                    <a:pt x="11148" y="14632"/>
                    <a:pt x="11148" y="14981"/>
                    <a:pt x="11148" y="14632"/>
                  </a:cubicBezTo>
                  <a:cubicBezTo>
                    <a:pt x="11148" y="14632"/>
                    <a:pt x="11148" y="14284"/>
                    <a:pt x="11148" y="14284"/>
                  </a:cubicBezTo>
                  <a:cubicBezTo>
                    <a:pt x="11148" y="13935"/>
                    <a:pt x="11497" y="13587"/>
                    <a:pt x="11148" y="13587"/>
                  </a:cubicBezTo>
                  <a:cubicBezTo>
                    <a:pt x="10800" y="13587"/>
                    <a:pt x="10800" y="13587"/>
                    <a:pt x="10800" y="13935"/>
                  </a:cubicBezTo>
                  <a:cubicBezTo>
                    <a:pt x="10452" y="13935"/>
                    <a:pt x="10452" y="13935"/>
                    <a:pt x="10452" y="14284"/>
                  </a:cubicBezTo>
                  <a:cubicBezTo>
                    <a:pt x="10452" y="14284"/>
                    <a:pt x="9755" y="14284"/>
                    <a:pt x="9755" y="14284"/>
                  </a:cubicBezTo>
                  <a:cubicBezTo>
                    <a:pt x="9406" y="13935"/>
                    <a:pt x="9406" y="13587"/>
                    <a:pt x="9406" y="13239"/>
                  </a:cubicBezTo>
                  <a:cubicBezTo>
                    <a:pt x="9406" y="12890"/>
                    <a:pt x="9406" y="12542"/>
                    <a:pt x="9406" y="12194"/>
                  </a:cubicBezTo>
                  <a:cubicBezTo>
                    <a:pt x="9406" y="12194"/>
                    <a:pt x="9406" y="11845"/>
                    <a:pt x="9406" y="11845"/>
                  </a:cubicBezTo>
                  <a:cubicBezTo>
                    <a:pt x="9755" y="11845"/>
                    <a:pt x="9755" y="11845"/>
                    <a:pt x="9755" y="11845"/>
                  </a:cubicBezTo>
                  <a:cubicBezTo>
                    <a:pt x="9755" y="11845"/>
                    <a:pt x="9755" y="11845"/>
                    <a:pt x="9755" y="11845"/>
                  </a:cubicBezTo>
                  <a:cubicBezTo>
                    <a:pt x="9755" y="11845"/>
                    <a:pt x="10103" y="11497"/>
                    <a:pt x="10452" y="11845"/>
                  </a:cubicBezTo>
                  <a:cubicBezTo>
                    <a:pt x="10452" y="11845"/>
                    <a:pt x="10800" y="11845"/>
                    <a:pt x="10800" y="11497"/>
                  </a:cubicBezTo>
                  <a:cubicBezTo>
                    <a:pt x="10800" y="11497"/>
                    <a:pt x="10800" y="11497"/>
                    <a:pt x="10800" y="11497"/>
                  </a:cubicBezTo>
                  <a:cubicBezTo>
                    <a:pt x="10800" y="11497"/>
                    <a:pt x="10800" y="11497"/>
                    <a:pt x="11148" y="11497"/>
                  </a:cubicBezTo>
                  <a:cubicBezTo>
                    <a:pt x="11148" y="11497"/>
                    <a:pt x="11497" y="11497"/>
                    <a:pt x="11497" y="11497"/>
                  </a:cubicBezTo>
                  <a:cubicBezTo>
                    <a:pt x="11845" y="11845"/>
                    <a:pt x="11845" y="11845"/>
                    <a:pt x="11845" y="11497"/>
                  </a:cubicBezTo>
                  <a:cubicBezTo>
                    <a:pt x="12194" y="11845"/>
                    <a:pt x="12194" y="11845"/>
                    <a:pt x="12194" y="11845"/>
                  </a:cubicBezTo>
                  <a:cubicBezTo>
                    <a:pt x="12194" y="12194"/>
                    <a:pt x="12194" y="12542"/>
                    <a:pt x="12542" y="12542"/>
                  </a:cubicBezTo>
                  <a:cubicBezTo>
                    <a:pt x="12542" y="12890"/>
                    <a:pt x="12542" y="12194"/>
                    <a:pt x="12542" y="12194"/>
                  </a:cubicBezTo>
                  <a:cubicBezTo>
                    <a:pt x="12542" y="12194"/>
                    <a:pt x="12542" y="11497"/>
                    <a:pt x="12542" y="11497"/>
                  </a:cubicBezTo>
                  <a:cubicBezTo>
                    <a:pt x="12194" y="11497"/>
                    <a:pt x="12194" y="11148"/>
                    <a:pt x="12542" y="10800"/>
                  </a:cubicBezTo>
                  <a:cubicBezTo>
                    <a:pt x="12542" y="10800"/>
                    <a:pt x="12890" y="10800"/>
                    <a:pt x="12890" y="10800"/>
                  </a:cubicBezTo>
                  <a:cubicBezTo>
                    <a:pt x="13239" y="10452"/>
                    <a:pt x="13239" y="10452"/>
                    <a:pt x="13239" y="10103"/>
                  </a:cubicBezTo>
                  <a:cubicBezTo>
                    <a:pt x="13239" y="10103"/>
                    <a:pt x="13239" y="10103"/>
                    <a:pt x="13239" y="10103"/>
                  </a:cubicBezTo>
                  <a:cubicBezTo>
                    <a:pt x="13239" y="10103"/>
                    <a:pt x="13239" y="9755"/>
                    <a:pt x="13239" y="10103"/>
                  </a:cubicBezTo>
                  <a:cubicBezTo>
                    <a:pt x="13239" y="9755"/>
                    <a:pt x="13239" y="9755"/>
                    <a:pt x="13239" y="9755"/>
                  </a:cubicBezTo>
                  <a:cubicBezTo>
                    <a:pt x="13239" y="9755"/>
                    <a:pt x="13239" y="9406"/>
                    <a:pt x="13239" y="9406"/>
                  </a:cubicBezTo>
                  <a:cubicBezTo>
                    <a:pt x="13587" y="9755"/>
                    <a:pt x="13935" y="9406"/>
                    <a:pt x="13587" y="9058"/>
                  </a:cubicBezTo>
                  <a:cubicBezTo>
                    <a:pt x="13935" y="9058"/>
                    <a:pt x="14284" y="9058"/>
                    <a:pt x="14284" y="9058"/>
                  </a:cubicBezTo>
                  <a:cubicBezTo>
                    <a:pt x="14284" y="9058"/>
                    <a:pt x="14284" y="8710"/>
                    <a:pt x="14284" y="8710"/>
                  </a:cubicBezTo>
                  <a:cubicBezTo>
                    <a:pt x="14632" y="8361"/>
                    <a:pt x="14632" y="8361"/>
                    <a:pt x="14632" y="8361"/>
                  </a:cubicBezTo>
                  <a:cubicBezTo>
                    <a:pt x="14632" y="8361"/>
                    <a:pt x="14981" y="8361"/>
                    <a:pt x="14981" y="8013"/>
                  </a:cubicBezTo>
                  <a:cubicBezTo>
                    <a:pt x="15329" y="8361"/>
                    <a:pt x="15677" y="8013"/>
                    <a:pt x="15329" y="7665"/>
                  </a:cubicBezTo>
                  <a:cubicBezTo>
                    <a:pt x="15329" y="7665"/>
                    <a:pt x="15329" y="7665"/>
                    <a:pt x="14981" y="7665"/>
                  </a:cubicBezTo>
                  <a:cubicBezTo>
                    <a:pt x="15329" y="7665"/>
                    <a:pt x="15329" y="7665"/>
                    <a:pt x="15329" y="7665"/>
                  </a:cubicBezTo>
                  <a:cubicBezTo>
                    <a:pt x="15677" y="7316"/>
                    <a:pt x="15329" y="7316"/>
                    <a:pt x="15329" y="7316"/>
                  </a:cubicBezTo>
                  <a:cubicBezTo>
                    <a:pt x="14981" y="7316"/>
                    <a:pt x="14981" y="7316"/>
                    <a:pt x="14632" y="7316"/>
                  </a:cubicBezTo>
                  <a:cubicBezTo>
                    <a:pt x="14632" y="7665"/>
                    <a:pt x="14632" y="7665"/>
                    <a:pt x="14284" y="7665"/>
                  </a:cubicBezTo>
                  <a:close/>
                  <a:moveTo>
                    <a:pt x="17419" y="17071"/>
                  </a:moveTo>
                  <a:cubicBezTo>
                    <a:pt x="17419" y="17071"/>
                    <a:pt x="17071" y="17071"/>
                    <a:pt x="17071" y="17071"/>
                  </a:cubicBezTo>
                  <a:cubicBezTo>
                    <a:pt x="17071" y="17071"/>
                    <a:pt x="16723" y="16723"/>
                    <a:pt x="16723" y="16723"/>
                  </a:cubicBezTo>
                  <a:cubicBezTo>
                    <a:pt x="16723" y="16723"/>
                    <a:pt x="16374" y="16374"/>
                    <a:pt x="16374" y="16374"/>
                  </a:cubicBezTo>
                  <a:cubicBezTo>
                    <a:pt x="16026" y="16026"/>
                    <a:pt x="16026" y="16026"/>
                    <a:pt x="15677" y="16026"/>
                  </a:cubicBezTo>
                  <a:cubicBezTo>
                    <a:pt x="15677" y="16026"/>
                    <a:pt x="15329" y="16374"/>
                    <a:pt x="15329" y="16374"/>
                  </a:cubicBezTo>
                  <a:cubicBezTo>
                    <a:pt x="15329" y="16026"/>
                    <a:pt x="14981" y="16026"/>
                    <a:pt x="14981" y="16026"/>
                  </a:cubicBezTo>
                  <a:cubicBezTo>
                    <a:pt x="14632" y="16026"/>
                    <a:pt x="14632" y="15677"/>
                    <a:pt x="14284" y="16026"/>
                  </a:cubicBezTo>
                  <a:cubicBezTo>
                    <a:pt x="14284" y="16026"/>
                    <a:pt x="14284" y="16026"/>
                    <a:pt x="14284" y="16374"/>
                  </a:cubicBezTo>
                  <a:cubicBezTo>
                    <a:pt x="13935" y="16026"/>
                    <a:pt x="14284" y="16026"/>
                    <a:pt x="14284" y="15677"/>
                  </a:cubicBezTo>
                  <a:cubicBezTo>
                    <a:pt x="13935" y="15677"/>
                    <a:pt x="13587" y="16026"/>
                    <a:pt x="13587" y="16026"/>
                  </a:cubicBezTo>
                  <a:cubicBezTo>
                    <a:pt x="13587" y="16026"/>
                    <a:pt x="13587" y="16026"/>
                    <a:pt x="13239" y="16026"/>
                  </a:cubicBezTo>
                  <a:cubicBezTo>
                    <a:pt x="13239" y="16374"/>
                    <a:pt x="13239" y="16374"/>
                    <a:pt x="13239" y="16374"/>
                  </a:cubicBezTo>
                  <a:cubicBezTo>
                    <a:pt x="13239" y="16374"/>
                    <a:pt x="12890" y="16374"/>
                    <a:pt x="12890" y="16374"/>
                  </a:cubicBezTo>
                  <a:cubicBezTo>
                    <a:pt x="12890" y="16723"/>
                    <a:pt x="12890" y="17071"/>
                    <a:pt x="12890" y="17419"/>
                  </a:cubicBezTo>
                  <a:cubicBezTo>
                    <a:pt x="13239" y="17419"/>
                    <a:pt x="12890" y="17768"/>
                    <a:pt x="12890" y="18116"/>
                  </a:cubicBezTo>
                  <a:cubicBezTo>
                    <a:pt x="12890" y="18116"/>
                    <a:pt x="12542" y="18465"/>
                    <a:pt x="12542" y="18465"/>
                  </a:cubicBezTo>
                  <a:cubicBezTo>
                    <a:pt x="12542" y="18813"/>
                    <a:pt x="12542" y="18813"/>
                    <a:pt x="12542" y="18813"/>
                  </a:cubicBezTo>
                  <a:cubicBezTo>
                    <a:pt x="12542" y="19161"/>
                    <a:pt x="12542" y="19161"/>
                    <a:pt x="12542" y="19510"/>
                  </a:cubicBezTo>
                  <a:cubicBezTo>
                    <a:pt x="12542" y="19510"/>
                    <a:pt x="12542" y="19510"/>
                    <a:pt x="12542" y="19858"/>
                  </a:cubicBezTo>
                  <a:cubicBezTo>
                    <a:pt x="14284" y="19510"/>
                    <a:pt x="16026" y="18465"/>
                    <a:pt x="17419" y="17071"/>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grpSp>
        <p:nvGrpSpPr>
          <p:cNvPr id="410" name="Group 410"/>
          <p:cNvGrpSpPr/>
          <p:nvPr/>
        </p:nvGrpSpPr>
        <p:grpSpPr>
          <a:xfrm>
            <a:off x="6077705" y="3230956"/>
            <a:ext cx="2410251" cy="1307814"/>
            <a:chOff x="0" y="0"/>
            <a:chExt cx="2410250" cy="1307813"/>
          </a:xfrm>
        </p:grpSpPr>
        <p:grpSp>
          <p:nvGrpSpPr>
            <p:cNvPr id="406" name="Group 406"/>
            <p:cNvGrpSpPr/>
            <p:nvPr/>
          </p:nvGrpSpPr>
          <p:grpSpPr>
            <a:xfrm>
              <a:off x="0" y="0"/>
              <a:ext cx="2410251" cy="1307814"/>
              <a:chOff x="0" y="0"/>
              <a:chExt cx="2410250" cy="1307813"/>
            </a:xfrm>
          </p:grpSpPr>
          <p:grpSp>
            <p:nvGrpSpPr>
              <p:cNvPr id="404" name="Group 404"/>
              <p:cNvGrpSpPr/>
              <p:nvPr/>
            </p:nvGrpSpPr>
            <p:grpSpPr>
              <a:xfrm>
                <a:off x="-1" y="0"/>
                <a:ext cx="2410251" cy="1307814"/>
                <a:chOff x="0" y="0"/>
                <a:chExt cx="2410250" cy="1307813"/>
              </a:xfrm>
            </p:grpSpPr>
            <p:sp>
              <p:nvSpPr>
                <p:cNvPr id="401" name="Shape 401"/>
                <p:cNvSpPr/>
                <p:nvPr/>
              </p:nvSpPr>
              <p:spPr>
                <a:xfrm>
                  <a:off x="182463" y="0"/>
                  <a:ext cx="2054205" cy="1307814"/>
                </a:xfrm>
                <a:prstGeom prst="rect">
                  <a:avLst/>
                </a:prstGeom>
                <a:solidFill>
                  <a:srgbClr val="E33D3D"/>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402" name="Shape 402"/>
                <p:cNvSpPr/>
                <p:nvPr/>
              </p:nvSpPr>
              <p:spPr>
                <a:xfrm rot="5400000">
                  <a:off x="2169327" y="554369"/>
                  <a:ext cx="282772" cy="199076"/>
                </a:xfrm>
                <a:prstGeom prst="triangle">
                  <a:avLst/>
                </a:prstGeom>
                <a:solidFill>
                  <a:srgbClr val="E33D3D"/>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403" name="Shape 403"/>
                <p:cNvSpPr/>
                <p:nvPr/>
              </p:nvSpPr>
              <p:spPr>
                <a:xfrm rot="16200000" flipH="1">
                  <a:off x="-41849" y="554369"/>
                  <a:ext cx="282773" cy="199076"/>
                </a:xfrm>
                <a:prstGeom prst="triangle">
                  <a:avLst/>
                </a:prstGeom>
                <a:solidFill>
                  <a:srgbClr val="E33D3D"/>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sp>
            <p:nvSpPr>
              <p:cNvPr id="405" name="Shape 405"/>
              <p:cNvSpPr/>
              <p:nvPr/>
            </p:nvSpPr>
            <p:spPr>
              <a:xfrm>
                <a:off x="1000629" y="111521"/>
                <a:ext cx="408989" cy="408989"/>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2071" y="17788"/>
                      <a:pt x="12071" y="17788"/>
                      <a:pt x="12071" y="17788"/>
                    </a:cubicBezTo>
                    <a:cubicBezTo>
                      <a:pt x="8894" y="21282"/>
                      <a:pt x="8894" y="21282"/>
                      <a:pt x="8894" y="21282"/>
                    </a:cubicBezTo>
                    <a:cubicBezTo>
                      <a:pt x="8894" y="21282"/>
                      <a:pt x="8576" y="21600"/>
                      <a:pt x="8259" y="21600"/>
                    </a:cubicBezTo>
                    <a:cubicBezTo>
                      <a:pt x="8259" y="21600"/>
                      <a:pt x="8259" y="21600"/>
                      <a:pt x="8259" y="21600"/>
                    </a:cubicBezTo>
                    <a:cubicBezTo>
                      <a:pt x="7941" y="21282"/>
                      <a:pt x="7624" y="20965"/>
                      <a:pt x="7624" y="20647"/>
                    </a:cubicBezTo>
                    <a:cubicBezTo>
                      <a:pt x="7624" y="16518"/>
                      <a:pt x="7624" y="16518"/>
                      <a:pt x="7624" y="16518"/>
                    </a:cubicBezTo>
                    <a:cubicBezTo>
                      <a:pt x="18106" y="3812"/>
                      <a:pt x="18106" y="3812"/>
                      <a:pt x="18106" y="3812"/>
                    </a:cubicBezTo>
                    <a:cubicBezTo>
                      <a:pt x="5082" y="14929"/>
                      <a:pt x="5082" y="14929"/>
                      <a:pt x="5082" y="14929"/>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647" y="0"/>
                      <a:pt x="20647" y="0"/>
                    </a:cubicBezTo>
                    <a:cubicBezTo>
                      <a:pt x="20965" y="0"/>
                      <a:pt x="20965" y="0"/>
                      <a:pt x="21282" y="0"/>
                    </a:cubicBezTo>
                    <a:cubicBezTo>
                      <a:pt x="21600" y="318"/>
                      <a:pt x="21600" y="635"/>
                      <a:pt x="21600" y="953"/>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grpSp>
          <p:nvGrpSpPr>
            <p:cNvPr id="409" name="Group 409"/>
            <p:cNvGrpSpPr/>
            <p:nvPr/>
          </p:nvGrpSpPr>
          <p:grpSpPr>
            <a:xfrm>
              <a:off x="283923" y="535090"/>
              <a:ext cx="1842405" cy="764002"/>
              <a:chOff x="0" y="0"/>
              <a:chExt cx="1842404" cy="764001"/>
            </a:xfrm>
          </p:grpSpPr>
          <p:sp>
            <p:nvSpPr>
              <p:cNvPr id="407" name="Shape 407"/>
              <p:cNvSpPr/>
              <p:nvPr/>
            </p:nvSpPr>
            <p:spPr>
              <a:xfrm>
                <a:off x="0" y="0"/>
                <a:ext cx="1842404"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375501">
                  <a:defRPr sz="1600" b="1">
                    <a:solidFill>
                      <a:srgbClr val="FFFFFF"/>
                    </a:solidFill>
                    <a:latin typeface="Roboto Condensed"/>
                    <a:ea typeface="Roboto Condensed"/>
                    <a:cs typeface="Roboto Condensed"/>
                    <a:sym typeface="Roboto Condensed"/>
                  </a:defRPr>
                </a:lvl1pPr>
              </a:lstStyle>
              <a:p>
                <a:r>
                  <a:t>GPS Kaydedilir</a:t>
                </a:r>
              </a:p>
            </p:txBody>
          </p:sp>
          <p:sp>
            <p:nvSpPr>
              <p:cNvPr id="408" name="Shape 408"/>
              <p:cNvSpPr/>
              <p:nvPr/>
            </p:nvSpPr>
            <p:spPr>
              <a:xfrm>
                <a:off x="0" y="230601"/>
                <a:ext cx="1842405"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spcBef>
                    <a:spcPts val="300"/>
                  </a:spcBef>
                  <a:defRPr sz="1200">
                    <a:solidFill>
                      <a:srgbClr val="FFFFFF"/>
                    </a:solidFill>
                    <a:latin typeface="Roboto Condensed"/>
                    <a:ea typeface="Roboto Condensed"/>
                    <a:cs typeface="Roboto Condensed"/>
                    <a:sym typeface="Roboto Condensed"/>
                  </a:defRPr>
                </a:lvl1pPr>
              </a:lstStyle>
              <a:p>
                <a:r>
                  <a:t>Alınan GPS koordinatları ilk senkronizasyonda buluta gönderilir</a:t>
                </a:r>
              </a:p>
            </p:txBody>
          </p:sp>
        </p:grpSp>
      </p:grpSp>
      <p:grpSp>
        <p:nvGrpSpPr>
          <p:cNvPr id="419" name="Group 419"/>
          <p:cNvGrpSpPr/>
          <p:nvPr/>
        </p:nvGrpSpPr>
        <p:grpSpPr>
          <a:xfrm>
            <a:off x="6077706" y="4705098"/>
            <a:ext cx="2410249" cy="1307813"/>
            <a:chOff x="0" y="0"/>
            <a:chExt cx="2410248" cy="1307812"/>
          </a:xfrm>
        </p:grpSpPr>
        <p:grpSp>
          <p:nvGrpSpPr>
            <p:cNvPr id="414" name="Group 414"/>
            <p:cNvGrpSpPr/>
            <p:nvPr/>
          </p:nvGrpSpPr>
          <p:grpSpPr>
            <a:xfrm>
              <a:off x="-1" y="0"/>
              <a:ext cx="2410250" cy="1307813"/>
              <a:chOff x="0" y="0"/>
              <a:chExt cx="2410248" cy="1307812"/>
            </a:xfrm>
          </p:grpSpPr>
          <p:sp>
            <p:nvSpPr>
              <p:cNvPr id="411" name="Shape 411"/>
              <p:cNvSpPr/>
              <p:nvPr/>
            </p:nvSpPr>
            <p:spPr>
              <a:xfrm>
                <a:off x="182463" y="-1"/>
                <a:ext cx="2054203" cy="1307813"/>
              </a:xfrm>
              <a:prstGeom prst="rect">
                <a:avLst/>
              </a:prstGeom>
              <a:solidFill>
                <a:srgbClr val="595959"/>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412" name="Shape 412"/>
              <p:cNvSpPr/>
              <p:nvPr/>
            </p:nvSpPr>
            <p:spPr>
              <a:xfrm rot="5400000">
                <a:off x="2169325" y="554369"/>
                <a:ext cx="282773" cy="199075"/>
              </a:xfrm>
              <a:prstGeom prst="triangle">
                <a:avLst/>
              </a:prstGeom>
              <a:solidFill>
                <a:srgbClr val="59595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413" name="Shape 413"/>
              <p:cNvSpPr/>
              <p:nvPr/>
            </p:nvSpPr>
            <p:spPr>
              <a:xfrm rot="16200000" flipH="1">
                <a:off x="-41849" y="554369"/>
                <a:ext cx="282773" cy="199076"/>
              </a:xfrm>
              <a:prstGeom prst="triangle">
                <a:avLst/>
              </a:prstGeom>
              <a:solidFill>
                <a:srgbClr val="59595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grpSp>
          <p:nvGrpSpPr>
            <p:cNvPr id="417" name="Group 417"/>
            <p:cNvGrpSpPr/>
            <p:nvPr/>
          </p:nvGrpSpPr>
          <p:grpSpPr>
            <a:xfrm>
              <a:off x="147836" y="441103"/>
              <a:ext cx="2114577" cy="798069"/>
              <a:chOff x="0" y="0"/>
              <a:chExt cx="2114576" cy="798067"/>
            </a:xfrm>
          </p:grpSpPr>
          <p:sp>
            <p:nvSpPr>
              <p:cNvPr id="415" name="Shape 415"/>
              <p:cNvSpPr/>
              <p:nvPr/>
            </p:nvSpPr>
            <p:spPr>
              <a:xfrm>
                <a:off x="0" y="0"/>
                <a:ext cx="2114575"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375501">
                  <a:defRPr sz="1600" b="1">
                    <a:solidFill>
                      <a:srgbClr val="FFFFFF"/>
                    </a:solidFill>
                    <a:latin typeface="Roboto Condensed"/>
                    <a:ea typeface="Roboto Condensed"/>
                    <a:cs typeface="Roboto Condensed"/>
                    <a:sym typeface="Roboto Condensed"/>
                  </a:defRPr>
                </a:lvl1pPr>
              </a:lstStyle>
              <a:p>
                <a:r>
                  <a:t>GPS ile Doğrulama</a:t>
                </a:r>
              </a:p>
            </p:txBody>
          </p:sp>
          <p:sp>
            <p:nvSpPr>
              <p:cNvPr id="416" name="Shape 416"/>
              <p:cNvSpPr/>
              <p:nvPr/>
            </p:nvSpPr>
            <p:spPr>
              <a:xfrm>
                <a:off x="0" y="264667"/>
                <a:ext cx="2114577"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spcBef>
                    <a:spcPts val="300"/>
                  </a:spcBef>
                  <a:defRPr sz="1200">
                    <a:solidFill>
                      <a:srgbClr val="FFFFFF"/>
                    </a:solidFill>
                    <a:latin typeface="Roboto Condensed"/>
                    <a:ea typeface="Roboto Condensed"/>
                    <a:cs typeface="Roboto Condensed"/>
                    <a:sym typeface="Roboto Condensed"/>
                  </a:defRPr>
                </a:lvl1pPr>
              </a:lstStyle>
              <a:p>
                <a:r>
                  <a:t>Artık sadece NFC kartı okutularak işlem yapılır GPS ile konum doğruluğu sağlanır.</a:t>
                </a:r>
              </a:p>
            </p:txBody>
          </p:sp>
        </p:grpSp>
        <p:sp>
          <p:nvSpPr>
            <p:cNvPr id="418" name="Shape 418"/>
            <p:cNvSpPr/>
            <p:nvPr/>
          </p:nvSpPr>
          <p:spPr>
            <a:xfrm>
              <a:off x="986240" y="87061"/>
              <a:ext cx="437768" cy="398911"/>
            </a:xfrm>
            <a:custGeom>
              <a:avLst/>
              <a:gdLst/>
              <a:ahLst/>
              <a:cxnLst>
                <a:cxn ang="0">
                  <a:pos x="wd2" y="hd2"/>
                </a:cxn>
                <a:cxn ang="5400000">
                  <a:pos x="wd2" y="hd2"/>
                </a:cxn>
                <a:cxn ang="10800000">
                  <a:pos x="wd2" y="hd2"/>
                </a:cxn>
                <a:cxn ang="16200000">
                  <a:pos x="wd2" y="hd2"/>
                </a:cxn>
              </a:cxnLst>
              <a:rect l="0" t="0" r="r" b="b"/>
              <a:pathLst>
                <a:path w="21600" h="21600" extrusionOk="0">
                  <a:moveTo>
                    <a:pt x="14400" y="11865"/>
                  </a:moveTo>
                  <a:cubicBezTo>
                    <a:pt x="14400" y="12169"/>
                    <a:pt x="14123" y="12169"/>
                    <a:pt x="14123" y="12169"/>
                  </a:cubicBezTo>
                  <a:cubicBezTo>
                    <a:pt x="12462" y="12473"/>
                    <a:pt x="12462" y="12473"/>
                    <a:pt x="12462" y="12473"/>
                  </a:cubicBezTo>
                  <a:cubicBezTo>
                    <a:pt x="12185" y="12777"/>
                    <a:pt x="12185" y="13082"/>
                    <a:pt x="11908" y="13386"/>
                  </a:cubicBezTo>
                  <a:cubicBezTo>
                    <a:pt x="12462" y="13994"/>
                    <a:pt x="12738" y="14299"/>
                    <a:pt x="13015" y="14907"/>
                  </a:cubicBezTo>
                  <a:cubicBezTo>
                    <a:pt x="13015" y="14907"/>
                    <a:pt x="13015" y="14907"/>
                    <a:pt x="13015" y="15211"/>
                  </a:cubicBezTo>
                  <a:cubicBezTo>
                    <a:pt x="13015" y="15211"/>
                    <a:pt x="13015" y="15211"/>
                    <a:pt x="13015" y="15211"/>
                  </a:cubicBezTo>
                  <a:cubicBezTo>
                    <a:pt x="12738" y="15820"/>
                    <a:pt x="11631" y="17037"/>
                    <a:pt x="11354" y="17037"/>
                  </a:cubicBezTo>
                  <a:cubicBezTo>
                    <a:pt x="11077" y="17037"/>
                    <a:pt x="11077" y="17037"/>
                    <a:pt x="11077" y="17037"/>
                  </a:cubicBezTo>
                  <a:cubicBezTo>
                    <a:pt x="9692" y="16124"/>
                    <a:pt x="9692" y="16124"/>
                    <a:pt x="9692" y="16124"/>
                  </a:cubicBezTo>
                  <a:cubicBezTo>
                    <a:pt x="9415" y="16124"/>
                    <a:pt x="9138" y="16124"/>
                    <a:pt x="8862" y="16428"/>
                  </a:cubicBezTo>
                  <a:cubicBezTo>
                    <a:pt x="8862" y="17037"/>
                    <a:pt x="8862" y="17645"/>
                    <a:pt x="8585" y="18254"/>
                  </a:cubicBezTo>
                  <a:cubicBezTo>
                    <a:pt x="8585" y="18558"/>
                    <a:pt x="8308" y="18558"/>
                    <a:pt x="8308" y="18558"/>
                  </a:cubicBezTo>
                  <a:cubicBezTo>
                    <a:pt x="6092" y="18558"/>
                    <a:pt x="6092" y="18558"/>
                    <a:pt x="6092" y="18558"/>
                  </a:cubicBezTo>
                  <a:cubicBezTo>
                    <a:pt x="6092" y="18558"/>
                    <a:pt x="5815" y="18558"/>
                    <a:pt x="5815" y="18254"/>
                  </a:cubicBezTo>
                  <a:cubicBezTo>
                    <a:pt x="5538" y="16428"/>
                    <a:pt x="5538" y="16428"/>
                    <a:pt x="5538" y="16428"/>
                  </a:cubicBezTo>
                  <a:cubicBezTo>
                    <a:pt x="5262" y="16428"/>
                    <a:pt x="4985" y="16124"/>
                    <a:pt x="4708" y="16124"/>
                  </a:cubicBezTo>
                  <a:cubicBezTo>
                    <a:pt x="3600" y="17037"/>
                    <a:pt x="3600" y="17037"/>
                    <a:pt x="3600" y="17037"/>
                  </a:cubicBezTo>
                  <a:cubicBezTo>
                    <a:pt x="3323" y="17037"/>
                    <a:pt x="3323" y="17037"/>
                    <a:pt x="3323" y="17037"/>
                  </a:cubicBezTo>
                  <a:cubicBezTo>
                    <a:pt x="3046" y="17037"/>
                    <a:pt x="3046" y="17037"/>
                    <a:pt x="3046" y="17037"/>
                  </a:cubicBezTo>
                  <a:cubicBezTo>
                    <a:pt x="2769" y="16732"/>
                    <a:pt x="1385" y="15515"/>
                    <a:pt x="1385" y="15211"/>
                  </a:cubicBezTo>
                  <a:cubicBezTo>
                    <a:pt x="1385" y="14907"/>
                    <a:pt x="1385" y="14907"/>
                    <a:pt x="1385" y="14907"/>
                  </a:cubicBezTo>
                  <a:cubicBezTo>
                    <a:pt x="1938" y="14299"/>
                    <a:pt x="2215" y="13994"/>
                    <a:pt x="2492" y="13386"/>
                  </a:cubicBezTo>
                  <a:cubicBezTo>
                    <a:pt x="2215" y="13082"/>
                    <a:pt x="2215" y="12777"/>
                    <a:pt x="2215" y="12473"/>
                  </a:cubicBezTo>
                  <a:cubicBezTo>
                    <a:pt x="277" y="12169"/>
                    <a:pt x="277" y="12169"/>
                    <a:pt x="277" y="12169"/>
                  </a:cubicBezTo>
                  <a:cubicBezTo>
                    <a:pt x="277" y="12169"/>
                    <a:pt x="0" y="12169"/>
                    <a:pt x="0" y="11865"/>
                  </a:cubicBezTo>
                  <a:cubicBezTo>
                    <a:pt x="0" y="9735"/>
                    <a:pt x="0" y="9735"/>
                    <a:pt x="0" y="9735"/>
                  </a:cubicBezTo>
                  <a:cubicBezTo>
                    <a:pt x="0" y="9431"/>
                    <a:pt x="277" y="9127"/>
                    <a:pt x="277" y="9127"/>
                  </a:cubicBezTo>
                  <a:cubicBezTo>
                    <a:pt x="2215" y="8823"/>
                    <a:pt x="2215" y="8823"/>
                    <a:pt x="2215" y="8823"/>
                  </a:cubicBezTo>
                  <a:cubicBezTo>
                    <a:pt x="2215" y="8518"/>
                    <a:pt x="2215" y="8214"/>
                    <a:pt x="2492" y="7910"/>
                  </a:cubicBezTo>
                  <a:cubicBezTo>
                    <a:pt x="2215" y="7606"/>
                    <a:pt x="1938" y="6997"/>
                    <a:pt x="1385" y="6693"/>
                  </a:cubicBezTo>
                  <a:cubicBezTo>
                    <a:pt x="1385" y="6389"/>
                    <a:pt x="1385" y="6389"/>
                    <a:pt x="1385" y="6389"/>
                  </a:cubicBezTo>
                  <a:cubicBezTo>
                    <a:pt x="1385" y="6389"/>
                    <a:pt x="1385" y="6085"/>
                    <a:pt x="1385" y="6085"/>
                  </a:cubicBezTo>
                  <a:cubicBezTo>
                    <a:pt x="1662" y="5780"/>
                    <a:pt x="3046" y="4259"/>
                    <a:pt x="3323" y="4259"/>
                  </a:cubicBezTo>
                  <a:cubicBezTo>
                    <a:pt x="3323" y="4259"/>
                    <a:pt x="3323" y="4259"/>
                    <a:pt x="3600" y="4259"/>
                  </a:cubicBezTo>
                  <a:cubicBezTo>
                    <a:pt x="4708" y="5476"/>
                    <a:pt x="4708" y="5476"/>
                    <a:pt x="4708" y="5476"/>
                  </a:cubicBezTo>
                  <a:cubicBezTo>
                    <a:pt x="4985" y="5476"/>
                    <a:pt x="5262" y="5172"/>
                    <a:pt x="5538" y="5172"/>
                  </a:cubicBezTo>
                  <a:cubicBezTo>
                    <a:pt x="5815" y="4563"/>
                    <a:pt x="5815" y="3955"/>
                    <a:pt x="5815" y="3346"/>
                  </a:cubicBezTo>
                  <a:cubicBezTo>
                    <a:pt x="5815" y="3042"/>
                    <a:pt x="6092" y="3042"/>
                    <a:pt x="6092" y="3042"/>
                  </a:cubicBezTo>
                  <a:cubicBezTo>
                    <a:pt x="8308" y="3042"/>
                    <a:pt x="8308" y="3042"/>
                    <a:pt x="8308" y="3042"/>
                  </a:cubicBezTo>
                  <a:cubicBezTo>
                    <a:pt x="8308" y="3042"/>
                    <a:pt x="8585" y="3042"/>
                    <a:pt x="8585" y="3346"/>
                  </a:cubicBezTo>
                  <a:cubicBezTo>
                    <a:pt x="8862" y="5172"/>
                    <a:pt x="8862" y="5172"/>
                    <a:pt x="8862" y="5172"/>
                  </a:cubicBezTo>
                  <a:cubicBezTo>
                    <a:pt x="9138" y="5172"/>
                    <a:pt x="9415" y="5476"/>
                    <a:pt x="9692" y="5476"/>
                  </a:cubicBezTo>
                  <a:cubicBezTo>
                    <a:pt x="11077" y="4259"/>
                    <a:pt x="11077" y="4259"/>
                    <a:pt x="11077" y="4259"/>
                  </a:cubicBezTo>
                  <a:cubicBezTo>
                    <a:pt x="11077" y="4259"/>
                    <a:pt x="11077" y="4259"/>
                    <a:pt x="11354" y="4259"/>
                  </a:cubicBezTo>
                  <a:cubicBezTo>
                    <a:pt x="11354" y="4259"/>
                    <a:pt x="11354" y="4259"/>
                    <a:pt x="11354" y="4259"/>
                  </a:cubicBezTo>
                  <a:cubicBezTo>
                    <a:pt x="11631" y="4563"/>
                    <a:pt x="13015" y="6085"/>
                    <a:pt x="13015" y="6389"/>
                  </a:cubicBezTo>
                  <a:cubicBezTo>
                    <a:pt x="13015" y="6389"/>
                    <a:pt x="13015" y="6389"/>
                    <a:pt x="13015" y="6693"/>
                  </a:cubicBezTo>
                  <a:cubicBezTo>
                    <a:pt x="12738" y="6997"/>
                    <a:pt x="12462" y="7606"/>
                    <a:pt x="11908" y="7910"/>
                  </a:cubicBezTo>
                  <a:cubicBezTo>
                    <a:pt x="12185" y="8214"/>
                    <a:pt x="12185" y="8518"/>
                    <a:pt x="12462" y="9127"/>
                  </a:cubicBezTo>
                  <a:cubicBezTo>
                    <a:pt x="14123" y="9127"/>
                    <a:pt x="14123" y="9127"/>
                    <a:pt x="14123" y="9127"/>
                  </a:cubicBezTo>
                  <a:cubicBezTo>
                    <a:pt x="14123" y="9431"/>
                    <a:pt x="14400" y="9431"/>
                    <a:pt x="14400" y="9735"/>
                  </a:cubicBezTo>
                  <a:lnTo>
                    <a:pt x="14400" y="11865"/>
                  </a:lnTo>
                  <a:close/>
                  <a:moveTo>
                    <a:pt x="7200" y="7606"/>
                  </a:moveTo>
                  <a:cubicBezTo>
                    <a:pt x="5815" y="7606"/>
                    <a:pt x="4431" y="9127"/>
                    <a:pt x="4431" y="10648"/>
                  </a:cubicBezTo>
                  <a:cubicBezTo>
                    <a:pt x="4431" y="12473"/>
                    <a:pt x="5815" y="13994"/>
                    <a:pt x="7200" y="13994"/>
                  </a:cubicBezTo>
                  <a:cubicBezTo>
                    <a:pt x="8862" y="13994"/>
                    <a:pt x="9969" y="12473"/>
                    <a:pt x="9969" y="10648"/>
                  </a:cubicBezTo>
                  <a:cubicBezTo>
                    <a:pt x="9969" y="9127"/>
                    <a:pt x="8862" y="7606"/>
                    <a:pt x="7200" y="7606"/>
                  </a:cubicBezTo>
                  <a:close/>
                  <a:moveTo>
                    <a:pt x="21600" y="5476"/>
                  </a:moveTo>
                  <a:cubicBezTo>
                    <a:pt x="21600" y="5476"/>
                    <a:pt x="19938" y="5780"/>
                    <a:pt x="19938" y="5780"/>
                  </a:cubicBezTo>
                  <a:cubicBezTo>
                    <a:pt x="19662" y="6085"/>
                    <a:pt x="19662" y="6085"/>
                    <a:pt x="19385" y="6389"/>
                  </a:cubicBezTo>
                  <a:cubicBezTo>
                    <a:pt x="19662" y="6693"/>
                    <a:pt x="19938" y="7910"/>
                    <a:pt x="19938" y="7910"/>
                  </a:cubicBezTo>
                  <a:cubicBezTo>
                    <a:pt x="19938" y="8214"/>
                    <a:pt x="19938" y="8214"/>
                    <a:pt x="19938" y="8214"/>
                  </a:cubicBezTo>
                  <a:cubicBezTo>
                    <a:pt x="19938" y="8214"/>
                    <a:pt x="18831" y="9127"/>
                    <a:pt x="18554" y="9127"/>
                  </a:cubicBezTo>
                  <a:cubicBezTo>
                    <a:pt x="18554" y="9127"/>
                    <a:pt x="17723" y="7910"/>
                    <a:pt x="17446" y="7606"/>
                  </a:cubicBezTo>
                  <a:cubicBezTo>
                    <a:pt x="17446" y="7606"/>
                    <a:pt x="17446" y="7606"/>
                    <a:pt x="17169" y="7606"/>
                  </a:cubicBezTo>
                  <a:cubicBezTo>
                    <a:pt x="17169" y="7606"/>
                    <a:pt x="16892" y="7606"/>
                    <a:pt x="16892" y="7606"/>
                  </a:cubicBezTo>
                  <a:cubicBezTo>
                    <a:pt x="16892" y="7910"/>
                    <a:pt x="16062" y="9127"/>
                    <a:pt x="15785" y="9127"/>
                  </a:cubicBezTo>
                  <a:cubicBezTo>
                    <a:pt x="15785" y="9127"/>
                    <a:pt x="14677" y="8214"/>
                    <a:pt x="14400" y="8214"/>
                  </a:cubicBezTo>
                  <a:cubicBezTo>
                    <a:pt x="14400" y="8214"/>
                    <a:pt x="14400" y="8214"/>
                    <a:pt x="14400" y="7910"/>
                  </a:cubicBezTo>
                  <a:cubicBezTo>
                    <a:pt x="14400" y="7910"/>
                    <a:pt x="14954" y="6693"/>
                    <a:pt x="14954" y="6389"/>
                  </a:cubicBezTo>
                  <a:cubicBezTo>
                    <a:pt x="14677" y="6085"/>
                    <a:pt x="14677" y="6085"/>
                    <a:pt x="14677" y="5780"/>
                  </a:cubicBezTo>
                  <a:cubicBezTo>
                    <a:pt x="14400" y="5780"/>
                    <a:pt x="13015" y="5476"/>
                    <a:pt x="13015" y="5476"/>
                  </a:cubicBezTo>
                  <a:cubicBezTo>
                    <a:pt x="13015" y="3651"/>
                    <a:pt x="13015" y="3651"/>
                    <a:pt x="13015" y="3651"/>
                  </a:cubicBezTo>
                  <a:cubicBezTo>
                    <a:pt x="13015" y="3346"/>
                    <a:pt x="14400" y="3346"/>
                    <a:pt x="14677" y="3346"/>
                  </a:cubicBezTo>
                  <a:cubicBezTo>
                    <a:pt x="14677" y="3042"/>
                    <a:pt x="14677" y="2738"/>
                    <a:pt x="14954" y="2738"/>
                  </a:cubicBezTo>
                  <a:cubicBezTo>
                    <a:pt x="14954" y="2434"/>
                    <a:pt x="14400" y="1217"/>
                    <a:pt x="14400" y="913"/>
                  </a:cubicBezTo>
                  <a:cubicBezTo>
                    <a:pt x="14400" y="913"/>
                    <a:pt x="14400" y="913"/>
                    <a:pt x="14400" y="913"/>
                  </a:cubicBezTo>
                  <a:cubicBezTo>
                    <a:pt x="14677" y="913"/>
                    <a:pt x="15785" y="0"/>
                    <a:pt x="15785" y="0"/>
                  </a:cubicBezTo>
                  <a:cubicBezTo>
                    <a:pt x="16062" y="0"/>
                    <a:pt x="16892" y="1217"/>
                    <a:pt x="16892" y="1521"/>
                  </a:cubicBezTo>
                  <a:cubicBezTo>
                    <a:pt x="16892" y="1217"/>
                    <a:pt x="17169" y="1217"/>
                    <a:pt x="17169" y="1217"/>
                  </a:cubicBezTo>
                  <a:cubicBezTo>
                    <a:pt x="17446" y="1217"/>
                    <a:pt x="17446" y="1217"/>
                    <a:pt x="17446" y="1521"/>
                  </a:cubicBezTo>
                  <a:cubicBezTo>
                    <a:pt x="17723" y="913"/>
                    <a:pt x="18277" y="304"/>
                    <a:pt x="18554" y="0"/>
                  </a:cubicBezTo>
                  <a:cubicBezTo>
                    <a:pt x="18554" y="0"/>
                    <a:pt x="18554" y="0"/>
                    <a:pt x="18554" y="0"/>
                  </a:cubicBezTo>
                  <a:cubicBezTo>
                    <a:pt x="18831" y="0"/>
                    <a:pt x="19938" y="608"/>
                    <a:pt x="19938" y="913"/>
                  </a:cubicBezTo>
                  <a:cubicBezTo>
                    <a:pt x="19938" y="913"/>
                    <a:pt x="19938" y="913"/>
                    <a:pt x="19938" y="913"/>
                  </a:cubicBezTo>
                  <a:cubicBezTo>
                    <a:pt x="19938" y="1217"/>
                    <a:pt x="19662" y="2434"/>
                    <a:pt x="19385" y="2738"/>
                  </a:cubicBezTo>
                  <a:cubicBezTo>
                    <a:pt x="19662" y="2738"/>
                    <a:pt x="19662" y="3042"/>
                    <a:pt x="19938" y="3346"/>
                  </a:cubicBezTo>
                  <a:cubicBezTo>
                    <a:pt x="19938" y="3346"/>
                    <a:pt x="21600" y="3346"/>
                    <a:pt x="21600" y="3651"/>
                  </a:cubicBezTo>
                  <a:lnTo>
                    <a:pt x="21600" y="5476"/>
                  </a:lnTo>
                  <a:close/>
                  <a:moveTo>
                    <a:pt x="21600" y="17949"/>
                  </a:moveTo>
                  <a:cubicBezTo>
                    <a:pt x="21600" y="17949"/>
                    <a:pt x="19938" y="18254"/>
                    <a:pt x="19938" y="18254"/>
                  </a:cubicBezTo>
                  <a:cubicBezTo>
                    <a:pt x="19662" y="18558"/>
                    <a:pt x="19662" y="18558"/>
                    <a:pt x="19385" y="18862"/>
                  </a:cubicBezTo>
                  <a:cubicBezTo>
                    <a:pt x="19662" y="19166"/>
                    <a:pt x="19938" y="20383"/>
                    <a:pt x="19938" y="20687"/>
                  </a:cubicBezTo>
                  <a:cubicBezTo>
                    <a:pt x="19938" y="20687"/>
                    <a:pt x="19938" y="20687"/>
                    <a:pt x="19938" y="20687"/>
                  </a:cubicBezTo>
                  <a:cubicBezTo>
                    <a:pt x="19938" y="20687"/>
                    <a:pt x="18831" y="21600"/>
                    <a:pt x="18554" y="21600"/>
                  </a:cubicBezTo>
                  <a:cubicBezTo>
                    <a:pt x="18554" y="21600"/>
                    <a:pt x="17723" y="20383"/>
                    <a:pt x="17446" y="20079"/>
                  </a:cubicBezTo>
                  <a:cubicBezTo>
                    <a:pt x="17446" y="20079"/>
                    <a:pt x="17446" y="20079"/>
                    <a:pt x="17169" y="20079"/>
                  </a:cubicBezTo>
                  <a:cubicBezTo>
                    <a:pt x="17169" y="20079"/>
                    <a:pt x="16892" y="20079"/>
                    <a:pt x="16892" y="20079"/>
                  </a:cubicBezTo>
                  <a:cubicBezTo>
                    <a:pt x="16892" y="20383"/>
                    <a:pt x="16062" y="21600"/>
                    <a:pt x="15785" y="21600"/>
                  </a:cubicBezTo>
                  <a:cubicBezTo>
                    <a:pt x="15785" y="21600"/>
                    <a:pt x="14677" y="20687"/>
                    <a:pt x="14400" y="20687"/>
                  </a:cubicBezTo>
                  <a:cubicBezTo>
                    <a:pt x="14400" y="20687"/>
                    <a:pt x="14400" y="20687"/>
                    <a:pt x="14400" y="20687"/>
                  </a:cubicBezTo>
                  <a:cubicBezTo>
                    <a:pt x="14400" y="20383"/>
                    <a:pt x="14954" y="19166"/>
                    <a:pt x="14954" y="18862"/>
                  </a:cubicBezTo>
                  <a:cubicBezTo>
                    <a:pt x="14677" y="18558"/>
                    <a:pt x="14677" y="18558"/>
                    <a:pt x="14677" y="18254"/>
                  </a:cubicBezTo>
                  <a:cubicBezTo>
                    <a:pt x="14400" y="18254"/>
                    <a:pt x="13015" y="17949"/>
                    <a:pt x="13015" y="17949"/>
                  </a:cubicBezTo>
                  <a:cubicBezTo>
                    <a:pt x="13015" y="16124"/>
                    <a:pt x="13015" y="16124"/>
                    <a:pt x="13015" y="16124"/>
                  </a:cubicBezTo>
                  <a:cubicBezTo>
                    <a:pt x="13015" y="15820"/>
                    <a:pt x="14400" y="15820"/>
                    <a:pt x="14677" y="15820"/>
                  </a:cubicBezTo>
                  <a:cubicBezTo>
                    <a:pt x="14677" y="15515"/>
                    <a:pt x="14677" y="15211"/>
                    <a:pt x="14954" y="15211"/>
                  </a:cubicBezTo>
                  <a:cubicBezTo>
                    <a:pt x="14954" y="14907"/>
                    <a:pt x="14400" y="13690"/>
                    <a:pt x="14400" y="13386"/>
                  </a:cubicBezTo>
                  <a:cubicBezTo>
                    <a:pt x="14400" y="13386"/>
                    <a:pt x="14400" y="13386"/>
                    <a:pt x="14400" y="13386"/>
                  </a:cubicBezTo>
                  <a:cubicBezTo>
                    <a:pt x="14677" y="13386"/>
                    <a:pt x="15785" y="12473"/>
                    <a:pt x="15785" y="12473"/>
                  </a:cubicBezTo>
                  <a:cubicBezTo>
                    <a:pt x="16062" y="12473"/>
                    <a:pt x="16892" y="13690"/>
                    <a:pt x="16892" y="13994"/>
                  </a:cubicBezTo>
                  <a:cubicBezTo>
                    <a:pt x="16892" y="13994"/>
                    <a:pt x="17169" y="13994"/>
                    <a:pt x="17169" y="13994"/>
                  </a:cubicBezTo>
                  <a:cubicBezTo>
                    <a:pt x="17446" y="13994"/>
                    <a:pt x="17446" y="13994"/>
                    <a:pt x="17446" y="13994"/>
                  </a:cubicBezTo>
                  <a:cubicBezTo>
                    <a:pt x="17723" y="13386"/>
                    <a:pt x="18277" y="13082"/>
                    <a:pt x="18554" y="12473"/>
                  </a:cubicBezTo>
                  <a:cubicBezTo>
                    <a:pt x="18554" y="12473"/>
                    <a:pt x="18554" y="12473"/>
                    <a:pt x="18554" y="12473"/>
                  </a:cubicBezTo>
                  <a:cubicBezTo>
                    <a:pt x="18831" y="12473"/>
                    <a:pt x="19938" y="13386"/>
                    <a:pt x="19938" y="13386"/>
                  </a:cubicBezTo>
                  <a:cubicBezTo>
                    <a:pt x="19938" y="13386"/>
                    <a:pt x="19938" y="13386"/>
                    <a:pt x="19938" y="13386"/>
                  </a:cubicBezTo>
                  <a:cubicBezTo>
                    <a:pt x="19938" y="13690"/>
                    <a:pt x="19662" y="14907"/>
                    <a:pt x="19385" y="15211"/>
                  </a:cubicBezTo>
                  <a:cubicBezTo>
                    <a:pt x="19662" y="15211"/>
                    <a:pt x="19662" y="15515"/>
                    <a:pt x="19938" y="15820"/>
                  </a:cubicBezTo>
                  <a:cubicBezTo>
                    <a:pt x="19938" y="15820"/>
                    <a:pt x="21600" y="15820"/>
                    <a:pt x="21600" y="16124"/>
                  </a:cubicBezTo>
                  <a:lnTo>
                    <a:pt x="21600" y="17949"/>
                  </a:lnTo>
                  <a:close/>
                  <a:moveTo>
                    <a:pt x="17169" y="3042"/>
                  </a:moveTo>
                  <a:cubicBezTo>
                    <a:pt x="16338" y="3042"/>
                    <a:pt x="15785" y="3651"/>
                    <a:pt x="15785" y="4563"/>
                  </a:cubicBezTo>
                  <a:cubicBezTo>
                    <a:pt x="15785" y="5476"/>
                    <a:pt x="16338" y="6085"/>
                    <a:pt x="17169" y="6085"/>
                  </a:cubicBezTo>
                  <a:cubicBezTo>
                    <a:pt x="18000" y="6085"/>
                    <a:pt x="18554" y="5476"/>
                    <a:pt x="18554" y="4563"/>
                  </a:cubicBezTo>
                  <a:cubicBezTo>
                    <a:pt x="18554" y="3651"/>
                    <a:pt x="18000" y="3042"/>
                    <a:pt x="17169" y="3042"/>
                  </a:cubicBezTo>
                  <a:close/>
                  <a:moveTo>
                    <a:pt x="17169" y="15515"/>
                  </a:moveTo>
                  <a:cubicBezTo>
                    <a:pt x="16338" y="15515"/>
                    <a:pt x="15785" y="16124"/>
                    <a:pt x="15785" y="17037"/>
                  </a:cubicBezTo>
                  <a:cubicBezTo>
                    <a:pt x="15785" y="17949"/>
                    <a:pt x="16338" y="18558"/>
                    <a:pt x="17169" y="18558"/>
                  </a:cubicBezTo>
                  <a:cubicBezTo>
                    <a:pt x="18000" y="18558"/>
                    <a:pt x="18554" y="17949"/>
                    <a:pt x="18554" y="17037"/>
                  </a:cubicBezTo>
                  <a:cubicBezTo>
                    <a:pt x="18554" y="16124"/>
                    <a:pt x="18000" y="15515"/>
                    <a:pt x="17169" y="15515"/>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grpSp>
        <p:nvGrpSpPr>
          <p:cNvPr id="424" name="Group 424"/>
          <p:cNvGrpSpPr/>
          <p:nvPr/>
        </p:nvGrpSpPr>
        <p:grpSpPr>
          <a:xfrm>
            <a:off x="-19362" y="203267"/>
            <a:ext cx="3155429" cy="805172"/>
            <a:chOff x="0" y="0"/>
            <a:chExt cx="3155428" cy="805170"/>
          </a:xfrm>
        </p:grpSpPr>
        <p:grpSp>
          <p:nvGrpSpPr>
            <p:cNvPr id="422" name="Group 422"/>
            <p:cNvGrpSpPr/>
            <p:nvPr/>
          </p:nvGrpSpPr>
          <p:grpSpPr>
            <a:xfrm>
              <a:off x="530099" y="-1"/>
              <a:ext cx="2625330" cy="805172"/>
              <a:chOff x="0" y="0"/>
              <a:chExt cx="2625329" cy="805170"/>
            </a:xfrm>
          </p:grpSpPr>
          <p:sp>
            <p:nvSpPr>
              <p:cNvPr id="420" name="Shape 420"/>
              <p:cNvSpPr/>
              <p:nvPr/>
            </p:nvSpPr>
            <p:spPr>
              <a:xfrm>
                <a:off x="0" y="0"/>
                <a:ext cx="2625330" cy="805171"/>
              </a:xfrm>
              <a:prstGeom prst="roundRect">
                <a:avLst>
                  <a:gd name="adj" fmla="val 5829"/>
                </a:avLst>
              </a:prstGeom>
              <a:noFill/>
              <a:ln w="25400" cap="flat">
                <a:solidFill>
                  <a:srgbClr val="595959"/>
                </a:solidFill>
                <a:prstDash val="solid"/>
                <a:round/>
              </a:ln>
              <a:effectLst/>
            </p:spPr>
            <p:txBody>
              <a:bodyPr wrap="square" lIns="45718" tIns="45718" rIns="45718" bIns="45718" numCol="1" anchor="ctr">
                <a:noAutofit/>
              </a:bodyPr>
              <a:lstStyle/>
              <a:p>
                <a:pPr algn="ctr" defTabSz="1375501">
                  <a:defRPr sz="2000" b="1">
                    <a:solidFill>
                      <a:srgbClr val="7F7F7F"/>
                    </a:solidFill>
                    <a:latin typeface="Roboto Condensed"/>
                    <a:ea typeface="Roboto Condensed"/>
                    <a:cs typeface="Roboto Condensed"/>
                    <a:sym typeface="Roboto Condensed"/>
                  </a:defRPr>
                </a:pPr>
                <a:endParaRPr/>
              </a:p>
            </p:txBody>
          </p:sp>
          <p:sp>
            <p:nvSpPr>
              <p:cNvPr id="421" name="Shape 421"/>
              <p:cNvSpPr/>
              <p:nvPr/>
            </p:nvSpPr>
            <p:spPr>
              <a:xfrm>
                <a:off x="13746" y="52066"/>
                <a:ext cx="2597837" cy="7010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defTabSz="1375501">
                  <a:defRPr sz="2000" b="1">
                    <a:solidFill>
                      <a:srgbClr val="7F7F7F"/>
                    </a:solidFill>
                    <a:latin typeface="Roboto Condensed"/>
                    <a:ea typeface="Roboto Condensed"/>
                    <a:cs typeface="Roboto Condensed"/>
                    <a:sym typeface="Roboto Condensed"/>
                  </a:defRPr>
                </a:pPr>
                <a:r>
                  <a:t>GPS den</a:t>
                </a:r>
              </a:p>
              <a:p>
                <a:pPr algn="ctr" defTabSz="1375501">
                  <a:defRPr sz="2000" b="1">
                    <a:solidFill>
                      <a:srgbClr val="7F7F7F"/>
                    </a:solidFill>
                    <a:latin typeface="Roboto Condensed"/>
                    <a:ea typeface="Roboto Condensed"/>
                    <a:cs typeface="Roboto Condensed"/>
                    <a:sym typeface="Roboto Condensed"/>
                  </a:defRPr>
                </a:pPr>
                <a:r>
                  <a:t>Konumu Alınması</a:t>
                </a:r>
              </a:p>
            </p:txBody>
          </p:sp>
        </p:grpSp>
        <p:sp>
          <p:nvSpPr>
            <p:cNvPr id="423" name="Shape 423"/>
            <p:cNvSpPr/>
            <p:nvPr/>
          </p:nvSpPr>
          <p:spPr>
            <a:xfrm>
              <a:off x="-1" y="47450"/>
              <a:ext cx="710270" cy="710269"/>
            </a:xfrm>
            <a:prstGeom prst="roundRect">
              <a:avLst>
                <a:gd name="adj" fmla="val 16667"/>
              </a:avLst>
            </a:prstGeom>
            <a:solidFill>
              <a:srgbClr val="E33D3D"/>
            </a:solidFill>
            <a:ln w="38100" cap="flat">
              <a:solidFill>
                <a:srgbClr val="FFFFFF"/>
              </a:solidFill>
              <a:prstDash val="solid"/>
              <a:round/>
            </a:ln>
            <a:effectLst>
              <a:outerShdw blurRad="38100" dist="12700" dir="5400000" rotWithShape="0">
                <a:srgbClr val="000000">
                  <a:alpha val="38000"/>
                </a:srgbClr>
              </a:outerShdw>
            </a:effectLst>
          </p:spPr>
          <p:txBody>
            <a:bodyPr wrap="square" lIns="45718" tIns="45718" rIns="45718" bIns="45718" numCol="1" anchor="ctr">
              <a:noAutofit/>
            </a:bodyPr>
            <a:lstStyle/>
            <a:p>
              <a:pPr algn="ctr" defTabSz="1375501">
                <a:defRPr sz="2000" b="1">
                  <a:solidFill>
                    <a:srgbClr val="FFFFFF"/>
                  </a:solidFill>
                  <a:latin typeface="Roboto Condensed"/>
                  <a:ea typeface="Roboto Condensed"/>
                  <a:cs typeface="Roboto Condensed"/>
                  <a:sym typeface="Roboto Condensed"/>
                </a:defRPr>
              </a:pPr>
              <a:endParaRPr/>
            </a:p>
          </p:txBody>
        </p:sp>
      </p:grpSp>
      <p:grpSp>
        <p:nvGrpSpPr>
          <p:cNvPr id="431" name="Group 431"/>
          <p:cNvGrpSpPr/>
          <p:nvPr/>
        </p:nvGrpSpPr>
        <p:grpSpPr>
          <a:xfrm>
            <a:off x="3130111" y="1561181"/>
            <a:ext cx="2694801" cy="5258904"/>
            <a:chOff x="0" y="0"/>
            <a:chExt cx="2694799" cy="5258902"/>
          </a:xfrm>
        </p:grpSpPr>
        <p:grpSp>
          <p:nvGrpSpPr>
            <p:cNvPr id="427" name="Group 427"/>
            <p:cNvGrpSpPr/>
            <p:nvPr/>
          </p:nvGrpSpPr>
          <p:grpSpPr>
            <a:xfrm>
              <a:off x="146177" y="-1"/>
              <a:ext cx="2548623" cy="5041847"/>
              <a:chOff x="0" y="0"/>
              <a:chExt cx="2548621" cy="5041845"/>
            </a:xfrm>
          </p:grpSpPr>
          <p:pic>
            <p:nvPicPr>
              <p:cNvPr id="425" name="image42.png"/>
              <p:cNvPicPr>
                <a:picLocks noChangeAspect="1"/>
              </p:cNvPicPr>
              <p:nvPr/>
            </p:nvPicPr>
            <p:blipFill>
              <a:blip r:embed="rId2">
                <a:extLst/>
              </a:blip>
              <a:srcRect l="23222" t="2544" r="23222" b="2543"/>
              <a:stretch>
                <a:fillRect/>
              </a:stretch>
            </p:blipFill>
            <p:spPr>
              <a:xfrm>
                <a:off x="-1" y="-1"/>
                <a:ext cx="2548623" cy="5041847"/>
              </a:xfrm>
              <a:prstGeom prst="rect">
                <a:avLst/>
              </a:prstGeom>
              <a:ln w="12700" cap="flat">
                <a:noFill/>
                <a:miter lim="400000"/>
              </a:ln>
              <a:effectLst/>
            </p:spPr>
          </p:pic>
          <p:pic>
            <p:nvPicPr>
              <p:cNvPr id="426" name="image10.jpeg"/>
              <p:cNvPicPr>
                <a:picLocks noChangeAspect="1"/>
              </p:cNvPicPr>
              <p:nvPr/>
            </p:nvPicPr>
            <p:blipFill>
              <a:blip r:embed="rId3" cstate="print">
                <a:extLst/>
              </a:blip>
              <a:srcRect t="3472"/>
              <a:stretch>
                <a:fillRect/>
              </a:stretch>
            </p:blipFill>
            <p:spPr>
              <a:xfrm>
                <a:off x="175971" y="755644"/>
                <a:ext cx="2262236" cy="3772480"/>
              </a:xfrm>
              <a:prstGeom prst="rect">
                <a:avLst/>
              </a:prstGeom>
              <a:ln w="12700" cap="flat">
                <a:noFill/>
                <a:miter lim="400000"/>
              </a:ln>
              <a:effectLst/>
            </p:spPr>
          </p:pic>
        </p:grpSp>
        <p:grpSp>
          <p:nvGrpSpPr>
            <p:cNvPr id="430" name="Group 430"/>
            <p:cNvGrpSpPr/>
            <p:nvPr/>
          </p:nvGrpSpPr>
          <p:grpSpPr>
            <a:xfrm>
              <a:off x="-1" y="4379622"/>
              <a:ext cx="842607" cy="879281"/>
              <a:chOff x="0" y="0"/>
              <a:chExt cx="842606" cy="879280"/>
            </a:xfrm>
          </p:grpSpPr>
          <p:sp>
            <p:nvSpPr>
              <p:cNvPr id="428" name="Shape 428"/>
              <p:cNvSpPr/>
              <p:nvPr/>
            </p:nvSpPr>
            <p:spPr>
              <a:xfrm>
                <a:off x="0" y="-1"/>
                <a:ext cx="842607" cy="879282"/>
              </a:xfrm>
              <a:prstGeom prst="rect">
                <a:avLst/>
              </a:prstGeom>
              <a:solidFill>
                <a:srgbClr val="7F7F7F"/>
              </a:solidFill>
              <a:ln w="12700" cap="flat">
                <a:solidFill>
                  <a:srgbClr val="FFFFFF"/>
                </a:solidFill>
                <a:prstDash val="solid"/>
                <a:round/>
              </a:ln>
              <a:effectLst/>
            </p:spPr>
            <p:txBody>
              <a:bodyPr wrap="square" lIns="45718" tIns="45718" rIns="45718" bIns="45718" numCol="1" anchor="ctr">
                <a:noAutofit/>
              </a:bodyPr>
              <a:lstStyle/>
              <a:p>
                <a:pPr algn="ctr" defTabSz="1375501">
                  <a:defRPr sz="8000">
                    <a:solidFill>
                      <a:srgbClr val="404040"/>
                    </a:solidFill>
                    <a:latin typeface="FontAwesome"/>
                    <a:ea typeface="FontAwesome"/>
                    <a:cs typeface="FontAwesome"/>
                    <a:sym typeface="FontAwesome"/>
                  </a:defRPr>
                </a:pPr>
                <a:endParaRPr/>
              </a:p>
            </p:txBody>
          </p:sp>
          <p:sp>
            <p:nvSpPr>
              <p:cNvPr id="429" name="Shape 429"/>
              <p:cNvSpPr/>
              <p:nvPr/>
            </p:nvSpPr>
            <p:spPr>
              <a:xfrm>
                <a:off x="279612" y="190866"/>
                <a:ext cx="283380" cy="497547"/>
              </a:xfrm>
              <a:custGeom>
                <a:avLst/>
                <a:gdLst/>
                <a:ahLst/>
                <a:cxnLst>
                  <a:cxn ang="0">
                    <a:pos x="wd2" y="hd2"/>
                  </a:cxn>
                  <a:cxn ang="5400000">
                    <a:pos x="wd2" y="hd2"/>
                  </a:cxn>
                  <a:cxn ang="10800000">
                    <a:pos x="wd2" y="hd2"/>
                  </a:cxn>
                  <a:cxn ang="16200000">
                    <a:pos x="wd2" y="hd2"/>
                  </a:cxn>
                </a:cxnLst>
                <a:rect l="0" t="0" r="r" b="b"/>
                <a:pathLst>
                  <a:path w="21600" h="21600" extrusionOk="0">
                    <a:moveTo>
                      <a:pt x="21600" y="19396"/>
                    </a:moveTo>
                    <a:cubicBezTo>
                      <a:pt x="21600" y="20718"/>
                      <a:pt x="20110" y="21600"/>
                      <a:pt x="17876" y="21600"/>
                    </a:cubicBezTo>
                    <a:cubicBezTo>
                      <a:pt x="3724" y="21600"/>
                      <a:pt x="3724" y="21600"/>
                      <a:pt x="3724" y="21600"/>
                    </a:cubicBezTo>
                    <a:cubicBezTo>
                      <a:pt x="1490" y="21600"/>
                      <a:pt x="0" y="20718"/>
                      <a:pt x="0" y="19396"/>
                    </a:cubicBezTo>
                    <a:cubicBezTo>
                      <a:pt x="0" y="2204"/>
                      <a:pt x="0" y="2204"/>
                      <a:pt x="0" y="2204"/>
                    </a:cubicBezTo>
                    <a:cubicBezTo>
                      <a:pt x="0" y="1322"/>
                      <a:pt x="1490" y="0"/>
                      <a:pt x="3724" y="0"/>
                    </a:cubicBezTo>
                    <a:cubicBezTo>
                      <a:pt x="17876" y="0"/>
                      <a:pt x="17876" y="0"/>
                      <a:pt x="17876" y="0"/>
                    </a:cubicBezTo>
                    <a:cubicBezTo>
                      <a:pt x="20110" y="0"/>
                      <a:pt x="21600" y="1322"/>
                      <a:pt x="21600" y="2204"/>
                    </a:cubicBezTo>
                    <a:lnTo>
                      <a:pt x="21600" y="19396"/>
                    </a:lnTo>
                    <a:close/>
                    <a:moveTo>
                      <a:pt x="18621" y="4849"/>
                    </a:moveTo>
                    <a:cubicBezTo>
                      <a:pt x="18621" y="4849"/>
                      <a:pt x="18621" y="4408"/>
                      <a:pt x="17876" y="4408"/>
                    </a:cubicBezTo>
                    <a:cubicBezTo>
                      <a:pt x="3724" y="4408"/>
                      <a:pt x="3724" y="4408"/>
                      <a:pt x="3724" y="4408"/>
                    </a:cubicBezTo>
                    <a:cubicBezTo>
                      <a:pt x="2979" y="4408"/>
                      <a:pt x="2234" y="4849"/>
                      <a:pt x="2234" y="4849"/>
                    </a:cubicBezTo>
                    <a:cubicBezTo>
                      <a:pt x="2234" y="16751"/>
                      <a:pt x="2234" y="16751"/>
                      <a:pt x="2234" y="16751"/>
                    </a:cubicBezTo>
                    <a:cubicBezTo>
                      <a:pt x="2234" y="17192"/>
                      <a:pt x="2979" y="17192"/>
                      <a:pt x="3724" y="17192"/>
                    </a:cubicBezTo>
                    <a:cubicBezTo>
                      <a:pt x="17876" y="17192"/>
                      <a:pt x="17876" y="17192"/>
                      <a:pt x="17876" y="17192"/>
                    </a:cubicBezTo>
                    <a:cubicBezTo>
                      <a:pt x="18621" y="17192"/>
                      <a:pt x="18621" y="17192"/>
                      <a:pt x="18621" y="16751"/>
                    </a:cubicBezTo>
                    <a:lnTo>
                      <a:pt x="18621" y="4849"/>
                    </a:lnTo>
                    <a:close/>
                    <a:moveTo>
                      <a:pt x="12662" y="2204"/>
                    </a:moveTo>
                    <a:cubicBezTo>
                      <a:pt x="8193" y="2204"/>
                      <a:pt x="8193" y="2204"/>
                      <a:pt x="8193" y="2204"/>
                    </a:cubicBezTo>
                    <a:cubicBezTo>
                      <a:pt x="8193" y="2204"/>
                      <a:pt x="8193" y="2645"/>
                      <a:pt x="8193" y="2645"/>
                    </a:cubicBezTo>
                    <a:cubicBezTo>
                      <a:pt x="8193" y="2645"/>
                      <a:pt x="8193" y="2645"/>
                      <a:pt x="8193" y="2645"/>
                    </a:cubicBezTo>
                    <a:cubicBezTo>
                      <a:pt x="12662" y="2645"/>
                      <a:pt x="12662" y="2645"/>
                      <a:pt x="12662" y="2645"/>
                    </a:cubicBezTo>
                    <a:cubicBezTo>
                      <a:pt x="13407" y="2645"/>
                      <a:pt x="13407" y="2645"/>
                      <a:pt x="13407" y="2645"/>
                    </a:cubicBezTo>
                    <a:cubicBezTo>
                      <a:pt x="13407" y="2645"/>
                      <a:pt x="13407" y="2204"/>
                      <a:pt x="12662" y="2204"/>
                    </a:cubicBezTo>
                    <a:close/>
                    <a:moveTo>
                      <a:pt x="10428" y="18073"/>
                    </a:moveTo>
                    <a:cubicBezTo>
                      <a:pt x="9683" y="18073"/>
                      <a:pt x="8193" y="18514"/>
                      <a:pt x="8193" y="19396"/>
                    </a:cubicBezTo>
                    <a:cubicBezTo>
                      <a:pt x="8193" y="20278"/>
                      <a:pt x="9683" y="20718"/>
                      <a:pt x="10428" y="20718"/>
                    </a:cubicBezTo>
                    <a:cubicBezTo>
                      <a:pt x="11917" y="20718"/>
                      <a:pt x="12662" y="20278"/>
                      <a:pt x="12662" y="19396"/>
                    </a:cubicBezTo>
                    <a:cubicBezTo>
                      <a:pt x="12662" y="18514"/>
                      <a:pt x="11917" y="18073"/>
                      <a:pt x="10428" y="18073"/>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grpSp>
      <p:pic>
        <p:nvPicPr>
          <p:cNvPr id="432" name="image43.png"/>
          <p:cNvPicPr>
            <a:picLocks noChangeAspect="1"/>
          </p:cNvPicPr>
          <p:nvPr/>
        </p:nvPicPr>
        <p:blipFill>
          <a:blip r:embed="rId4">
            <a:extLst/>
          </a:blip>
          <a:stretch>
            <a:fillRect/>
          </a:stretch>
        </p:blipFill>
        <p:spPr>
          <a:xfrm>
            <a:off x="397120" y="2523507"/>
            <a:ext cx="2322540" cy="2043098"/>
          </a:xfrm>
          <a:prstGeom prst="rect">
            <a:avLst/>
          </a:prstGeom>
          <a:ln w="12700">
            <a:miter lim="400000"/>
          </a:ln>
        </p:spPr>
      </p:pic>
      <p:pic>
        <p:nvPicPr>
          <p:cNvPr id="433" name="image43.png"/>
          <p:cNvPicPr>
            <a:picLocks noChangeAspect="1"/>
          </p:cNvPicPr>
          <p:nvPr/>
        </p:nvPicPr>
        <p:blipFill>
          <a:blip r:embed="rId5" cstate="print">
            <a:extLst/>
          </a:blip>
          <a:stretch>
            <a:fillRect/>
          </a:stretch>
        </p:blipFill>
        <p:spPr>
          <a:xfrm>
            <a:off x="54021" y="379994"/>
            <a:ext cx="513517" cy="451734"/>
          </a:xfrm>
          <a:prstGeom prst="rect">
            <a:avLst/>
          </a:prstGeom>
          <a:ln w="12700">
            <a:miter lim="400000"/>
          </a:ln>
        </p:spPr>
      </p:pic>
      <p:pic>
        <p:nvPicPr>
          <p:cNvPr id="434" name="image24.png"/>
          <p:cNvPicPr>
            <a:picLocks noChangeAspect="1"/>
          </p:cNvPicPr>
          <p:nvPr/>
        </p:nvPicPr>
        <p:blipFill>
          <a:blip r:embed="rId6" cstate="print">
            <a:extLst/>
          </a:blip>
          <a:stretch>
            <a:fillRect/>
          </a:stretch>
        </p:blipFill>
        <p:spPr>
          <a:xfrm>
            <a:off x="7257632" y="69404"/>
            <a:ext cx="1960282" cy="572935"/>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90"/>
                                        </p:tgtEl>
                                        <p:attrNameLst>
                                          <p:attrName>style.visibility</p:attrName>
                                        </p:attrNameLst>
                                      </p:cBhvr>
                                      <p:to>
                                        <p:strVal val="visible"/>
                                      </p:to>
                                    </p:set>
                                    <p:animEffect transition="in" filter="dissolve">
                                      <p:cBhvr>
                                        <p:cTn id="7" dur="500"/>
                                        <p:tgtEl>
                                          <p:spTgt spid="390"/>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432"/>
                                        </p:tgtEl>
                                        <p:attrNameLst>
                                          <p:attrName>style.visibility</p:attrName>
                                        </p:attrNameLst>
                                      </p:cBhvr>
                                      <p:to>
                                        <p:strVal val="visible"/>
                                      </p:to>
                                    </p:set>
                                    <p:animEffect transition="in" filter="dissolve">
                                      <p:cBhvr>
                                        <p:cTn id="11" dur="1000"/>
                                        <p:tgtEl>
                                          <p:spTgt spid="432"/>
                                        </p:tgtEl>
                                      </p:cBhvr>
                                    </p:animEffect>
                                  </p:childTnLst>
                                </p:cTn>
                              </p:par>
                            </p:childTnLst>
                          </p:cTn>
                        </p:par>
                        <p:par>
                          <p:cTn id="12" fill="hold">
                            <p:stCondLst>
                              <p:cond delay="1500"/>
                            </p:stCondLst>
                            <p:childTnLst>
                              <p:par>
                                <p:cTn id="13" presetID="9" presetClass="entr" fill="hold" grpId="0" nodeType="afterEffect">
                                  <p:stCondLst>
                                    <p:cond delay="0"/>
                                  </p:stCondLst>
                                  <p:iterate>
                                    <p:tmAbs val="0"/>
                                  </p:iterate>
                                  <p:childTnLst>
                                    <p:set>
                                      <p:cBhvr>
                                        <p:cTn id="14" fill="hold"/>
                                        <p:tgtEl>
                                          <p:spTgt spid="431"/>
                                        </p:tgtEl>
                                        <p:attrNameLst>
                                          <p:attrName>style.visibility</p:attrName>
                                        </p:attrNameLst>
                                      </p:cBhvr>
                                      <p:to>
                                        <p:strVal val="visible"/>
                                      </p:to>
                                    </p:set>
                                    <p:animEffect transition="in" filter="dissolve">
                                      <p:cBhvr>
                                        <p:cTn id="15" dur="1000"/>
                                        <p:tgtEl>
                                          <p:spTgt spid="431"/>
                                        </p:tgtEl>
                                      </p:cBhvr>
                                    </p:animEffect>
                                  </p:childTnLst>
                                </p:cTn>
                              </p:par>
                            </p:childTnLst>
                          </p:cTn>
                        </p:par>
                        <p:par>
                          <p:cTn id="16" fill="hold">
                            <p:stCondLst>
                              <p:cond delay="2500"/>
                            </p:stCondLst>
                            <p:childTnLst>
                              <p:par>
                                <p:cTn id="17" presetID="3" presetClass="entr" presetSubtype="10" fill="hold" grpId="0" nodeType="afterEffect">
                                  <p:stCondLst>
                                    <p:cond delay="0"/>
                                  </p:stCondLst>
                                  <p:iterate>
                                    <p:tmAbs val="0"/>
                                  </p:iterate>
                                  <p:childTnLst>
                                    <p:set>
                                      <p:cBhvr>
                                        <p:cTn id="18" fill="hold"/>
                                        <p:tgtEl>
                                          <p:spTgt spid="400"/>
                                        </p:tgtEl>
                                        <p:attrNameLst>
                                          <p:attrName>style.visibility</p:attrName>
                                        </p:attrNameLst>
                                      </p:cBhvr>
                                      <p:to>
                                        <p:strVal val="visible"/>
                                      </p:to>
                                    </p:set>
                                    <p:animEffect transition="in" filter="blinds(horizontal)">
                                      <p:cBhvr>
                                        <p:cTn id="19" dur="1000"/>
                                        <p:tgtEl>
                                          <p:spTgt spid="400"/>
                                        </p:tgtEl>
                                      </p:cBhvr>
                                    </p:animEffect>
                                  </p:childTnLst>
                                </p:cTn>
                              </p:par>
                            </p:childTnLst>
                          </p:cTn>
                        </p:par>
                        <p:par>
                          <p:cTn id="20" fill="hold">
                            <p:stCondLst>
                              <p:cond delay="3500"/>
                            </p:stCondLst>
                            <p:childTnLst>
                              <p:par>
                                <p:cTn id="21" presetID="3" presetClass="entr" presetSubtype="10" fill="hold" grpId="0" nodeType="afterEffect">
                                  <p:stCondLst>
                                    <p:cond delay="0"/>
                                  </p:stCondLst>
                                  <p:iterate>
                                    <p:tmAbs val="0"/>
                                  </p:iterate>
                                  <p:childTnLst>
                                    <p:set>
                                      <p:cBhvr>
                                        <p:cTn id="22" fill="hold"/>
                                        <p:tgtEl>
                                          <p:spTgt spid="410"/>
                                        </p:tgtEl>
                                        <p:attrNameLst>
                                          <p:attrName>style.visibility</p:attrName>
                                        </p:attrNameLst>
                                      </p:cBhvr>
                                      <p:to>
                                        <p:strVal val="visible"/>
                                      </p:to>
                                    </p:set>
                                    <p:animEffect transition="in" filter="blinds(horizontal)">
                                      <p:cBhvr>
                                        <p:cTn id="23" dur="1000"/>
                                        <p:tgtEl>
                                          <p:spTgt spid="4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iterate>
                                    <p:tmAbs val="0"/>
                                  </p:iterate>
                                  <p:childTnLst>
                                    <p:set>
                                      <p:cBhvr>
                                        <p:cTn id="27" fill="hold"/>
                                        <p:tgtEl>
                                          <p:spTgt spid="419"/>
                                        </p:tgtEl>
                                        <p:attrNameLst>
                                          <p:attrName>style.visibility</p:attrName>
                                        </p:attrNameLst>
                                      </p:cBhvr>
                                      <p:to>
                                        <p:strVal val="visible"/>
                                      </p:to>
                                    </p:set>
                                    <p:animEffect transition="in" filter="blinds(horizontal)">
                                      <p:cBhvr>
                                        <p:cTn id="28" dur="1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0" animBg="1" advAuto="0"/>
      <p:bldP spid="400" grpId="0" animBg="1" advAuto="0"/>
      <p:bldP spid="410" grpId="0" animBg="1" advAuto="0"/>
      <p:bldP spid="419" grpId="0" animBg="1" advAuto="0"/>
      <p:bldP spid="431" grpId="0" animBg="1" advAuto="0"/>
      <p:bldP spid="432"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752600" y="237670"/>
            <a:ext cx="5638800" cy="742043"/>
          </a:xfrm>
        </p:spPr>
        <p:txBody>
          <a:bodyPr>
            <a:noAutofit/>
          </a:bodyPr>
          <a:lstStyle/>
          <a:p>
            <a:r>
              <a:rPr lang="tr" sz="2800" dirty="0"/>
              <a:t>ASRIN EN YENİ BULUŞU KARŞINIZDA</a:t>
            </a:r>
            <a:endParaRPr lang="tr-TR" sz="2800" dirty="0"/>
          </a:p>
        </p:txBody>
      </p:sp>
      <p:sp>
        <p:nvSpPr>
          <p:cNvPr id="6" name="Metin kutusu 5"/>
          <p:cNvSpPr txBox="1"/>
          <p:nvPr/>
        </p:nvSpPr>
        <p:spPr>
          <a:xfrm>
            <a:off x="1103351" y="979713"/>
            <a:ext cx="7647245" cy="707886"/>
          </a:xfrm>
          <a:prstGeom prst="rect">
            <a:avLst/>
          </a:prstGeom>
          <a:noFill/>
        </p:spPr>
        <p:txBody>
          <a:bodyPr wrap="square" rtlCol="0">
            <a:spAutoFit/>
          </a:bodyPr>
          <a:lstStyle/>
          <a:p>
            <a:pPr algn="l"/>
            <a:r>
              <a:rPr lang="tr" sz="4000" b="1" dirty="0"/>
              <a:t>BENİ NOKTA YA GÖTÜR BUTONU</a:t>
            </a:r>
            <a:endParaRPr lang="tr-TR" sz="4000" b="1" dirty="0"/>
          </a:p>
        </p:txBody>
      </p:sp>
      <p:pic>
        <p:nvPicPr>
          <p:cNvPr id="7"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529" y="1687599"/>
            <a:ext cx="5407471" cy="4064000"/>
          </a:xfrm>
          <a:prstGeom prst="rect">
            <a:avLst/>
          </a:prstGeom>
        </p:spPr>
      </p:pic>
      <p:sp useBgFill="1">
        <p:nvSpPr>
          <p:cNvPr id="11" name="Metin kutusu 10"/>
          <p:cNvSpPr txBox="1"/>
          <p:nvPr/>
        </p:nvSpPr>
        <p:spPr>
          <a:xfrm>
            <a:off x="-1" y="1721755"/>
            <a:ext cx="3614069" cy="4401205"/>
          </a:xfrm>
          <a:prstGeom prst="rect">
            <a:avLst/>
          </a:prstGeom>
        </p:spPr>
        <p:txBody>
          <a:bodyPr wrap="square" rtlCol="0">
            <a:spAutoFit/>
          </a:bodyPr>
          <a:lstStyle/>
          <a:p>
            <a:pPr algn="l"/>
            <a:r>
              <a:rPr lang="tr" sz="2000" b="1" dirty="0">
                <a:solidFill>
                  <a:schemeClr val="tx1"/>
                </a:solidFill>
              </a:rPr>
              <a:t>SATIŞ TEMSİLCİSİ İŞE GELEMEDİĞİ ZAMAN MÜŞTERİLERİNİ BULMAK AYNI HİZMETİ VEREBLMEK ÇOK </a:t>
            </a:r>
            <a:r>
              <a:rPr lang="tr" sz="2000" b="1" dirty="0" smtClean="0">
                <a:solidFill>
                  <a:schemeClr val="tx1"/>
                </a:solidFill>
              </a:rPr>
              <a:t>ZORDUR,  İZİNE </a:t>
            </a:r>
            <a:r>
              <a:rPr lang="tr" sz="2000" b="1" dirty="0">
                <a:solidFill>
                  <a:schemeClr val="tx1"/>
                </a:solidFill>
              </a:rPr>
              <a:t>ÇIKTIĞINDA </a:t>
            </a:r>
            <a:r>
              <a:rPr lang="tr" sz="2000" b="1" dirty="0" smtClean="0">
                <a:solidFill>
                  <a:schemeClr val="tx1"/>
                </a:solidFill>
              </a:rPr>
              <a:t> DA NOKTALARIN </a:t>
            </a:r>
            <a:r>
              <a:rPr lang="tr" sz="2000" b="1" dirty="0">
                <a:solidFill>
                  <a:schemeClr val="tx1"/>
                </a:solidFill>
              </a:rPr>
              <a:t>YERLERİNİ YERİNE BAKACAK OLAN SATIŞ TEMSİLCİSİNE GÖSTERMEK ZORUNDAYDI…</a:t>
            </a:r>
          </a:p>
          <a:p>
            <a:pPr algn="l"/>
            <a:endParaRPr lang="tr" sz="2000" b="1" dirty="0">
              <a:solidFill>
                <a:schemeClr val="tx1"/>
              </a:solidFill>
            </a:endParaRPr>
          </a:p>
          <a:p>
            <a:pPr algn="l"/>
            <a:r>
              <a:rPr lang="tr" sz="2000" b="1" dirty="0">
                <a:solidFill>
                  <a:schemeClr val="tx1"/>
                </a:solidFill>
              </a:rPr>
              <a:t>ARTIK BUNLARA GEREK KALMADI…</a:t>
            </a:r>
          </a:p>
          <a:p>
            <a:pPr algn="l"/>
            <a:endParaRPr lang="tr" sz="2000" b="1" dirty="0">
              <a:solidFill>
                <a:schemeClr val="tx1"/>
              </a:solidFill>
            </a:endParaRPr>
          </a:p>
          <a:p>
            <a:pPr algn="l"/>
            <a:r>
              <a:rPr lang="tr" sz="2000" b="1" dirty="0">
                <a:solidFill>
                  <a:schemeClr val="tx1"/>
                </a:solidFill>
              </a:rPr>
              <a:t>TCAREE MÜŞTERİYE KADAR SESLİ ADRES TARİFİ YAPIYOR…</a:t>
            </a:r>
            <a:endParaRPr lang="tr-TR" sz="2000" b="1" dirty="0">
              <a:solidFill>
                <a:schemeClr val="tx1"/>
              </a:solidFill>
            </a:endParaRPr>
          </a:p>
        </p:txBody>
      </p:sp>
    </p:spTree>
    <p:extLst>
      <p:ext uri="{BB962C8B-B14F-4D97-AF65-F5344CB8AC3E}">
        <p14:creationId xmlns:p14="http://schemas.microsoft.com/office/powerpoint/2010/main" val="295165059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hape 43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lvl1pPr algn="ctr" defTabSz="1375501">
              <a:defRPr b="1">
                <a:solidFill>
                  <a:srgbClr val="808080"/>
                </a:solidFill>
                <a:latin typeface="Roboto Condensed"/>
                <a:ea typeface="Roboto Condensed"/>
                <a:cs typeface="Roboto Condensed"/>
                <a:sym typeface="Roboto Condensed"/>
              </a:defRPr>
            </a:lvl1pPr>
          </a:lstStyle>
          <a:p>
            <a:fld id="{86CB4B4D-7CA3-9044-876B-883B54F8677D}" type="slidenum">
              <a:rPr/>
              <a:pPr/>
              <a:t>25</a:t>
            </a:fld>
            <a:endParaRPr/>
          </a:p>
        </p:txBody>
      </p:sp>
      <p:grpSp>
        <p:nvGrpSpPr>
          <p:cNvPr id="444" name="Group 444"/>
          <p:cNvGrpSpPr/>
          <p:nvPr/>
        </p:nvGrpSpPr>
        <p:grpSpPr>
          <a:xfrm>
            <a:off x="5834125" y="3027261"/>
            <a:ext cx="2869278" cy="1556885"/>
            <a:chOff x="0" y="0"/>
            <a:chExt cx="2869276" cy="1556884"/>
          </a:xfrm>
        </p:grpSpPr>
        <p:grpSp>
          <p:nvGrpSpPr>
            <p:cNvPr id="440" name="Group 440"/>
            <p:cNvGrpSpPr/>
            <p:nvPr/>
          </p:nvGrpSpPr>
          <p:grpSpPr>
            <a:xfrm>
              <a:off x="-1" y="0"/>
              <a:ext cx="2869278" cy="1556885"/>
              <a:chOff x="0" y="0"/>
              <a:chExt cx="2869276" cy="1556884"/>
            </a:xfrm>
          </p:grpSpPr>
          <p:sp>
            <p:nvSpPr>
              <p:cNvPr id="437" name="Shape 437"/>
              <p:cNvSpPr/>
              <p:nvPr/>
            </p:nvSpPr>
            <p:spPr>
              <a:xfrm>
                <a:off x="217213" y="-1"/>
                <a:ext cx="2445422" cy="1556886"/>
              </a:xfrm>
              <a:prstGeom prst="rect">
                <a:avLst/>
              </a:prstGeom>
              <a:solidFill>
                <a:srgbClr val="E33D3D"/>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438" name="Shape 438"/>
              <p:cNvSpPr/>
              <p:nvPr/>
            </p:nvSpPr>
            <p:spPr>
              <a:xfrm rot="5400000">
                <a:off x="2582469" y="659947"/>
                <a:ext cx="336626" cy="236990"/>
              </a:xfrm>
              <a:prstGeom prst="triangle">
                <a:avLst/>
              </a:prstGeom>
              <a:solidFill>
                <a:srgbClr val="E33D3D"/>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439" name="Shape 439"/>
              <p:cNvSpPr/>
              <p:nvPr/>
            </p:nvSpPr>
            <p:spPr>
              <a:xfrm rot="16200000" flipH="1">
                <a:off x="-49818" y="659947"/>
                <a:ext cx="336625" cy="236991"/>
              </a:xfrm>
              <a:prstGeom prst="triangle">
                <a:avLst/>
              </a:prstGeom>
              <a:solidFill>
                <a:srgbClr val="E33D3D"/>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sp>
          <p:nvSpPr>
            <p:cNvPr id="441" name="Shape 441"/>
            <p:cNvSpPr/>
            <p:nvPr/>
          </p:nvSpPr>
          <p:spPr>
            <a:xfrm>
              <a:off x="1202052" y="166985"/>
              <a:ext cx="408989" cy="408988"/>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2071" y="17788"/>
                    <a:pt x="12071" y="17788"/>
                    <a:pt x="12071" y="17788"/>
                  </a:cubicBezTo>
                  <a:cubicBezTo>
                    <a:pt x="8894" y="21282"/>
                    <a:pt x="8894" y="21282"/>
                    <a:pt x="8894" y="21282"/>
                  </a:cubicBezTo>
                  <a:cubicBezTo>
                    <a:pt x="8894" y="21282"/>
                    <a:pt x="8576" y="21600"/>
                    <a:pt x="8259" y="21600"/>
                  </a:cubicBezTo>
                  <a:cubicBezTo>
                    <a:pt x="8259" y="21600"/>
                    <a:pt x="8259" y="21600"/>
                    <a:pt x="8259" y="21600"/>
                  </a:cubicBezTo>
                  <a:cubicBezTo>
                    <a:pt x="7941" y="21282"/>
                    <a:pt x="7624" y="20965"/>
                    <a:pt x="7624" y="20647"/>
                  </a:cubicBezTo>
                  <a:cubicBezTo>
                    <a:pt x="7624" y="16518"/>
                    <a:pt x="7624" y="16518"/>
                    <a:pt x="7624" y="16518"/>
                  </a:cubicBezTo>
                  <a:cubicBezTo>
                    <a:pt x="18106" y="3812"/>
                    <a:pt x="18106" y="3812"/>
                    <a:pt x="18106" y="3812"/>
                  </a:cubicBezTo>
                  <a:cubicBezTo>
                    <a:pt x="5082" y="14929"/>
                    <a:pt x="5082" y="14929"/>
                    <a:pt x="5082" y="14929"/>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647" y="0"/>
                    <a:pt x="20647" y="0"/>
                  </a:cubicBezTo>
                  <a:cubicBezTo>
                    <a:pt x="20965" y="0"/>
                    <a:pt x="20965" y="0"/>
                    <a:pt x="21282" y="0"/>
                  </a:cubicBezTo>
                  <a:cubicBezTo>
                    <a:pt x="21600" y="318"/>
                    <a:pt x="21600" y="635"/>
                    <a:pt x="21600" y="953"/>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sp>
          <p:nvSpPr>
            <p:cNvPr id="442" name="Shape 442"/>
            <p:cNvSpPr/>
            <p:nvPr/>
          </p:nvSpPr>
          <p:spPr>
            <a:xfrm>
              <a:off x="412702" y="618296"/>
              <a:ext cx="1987688" cy="241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375501">
                <a:defRPr sz="1600" b="1">
                  <a:solidFill>
                    <a:srgbClr val="FFFFFF"/>
                  </a:solidFill>
                  <a:latin typeface="Roboto Condensed"/>
                  <a:ea typeface="Roboto Condensed"/>
                  <a:cs typeface="Roboto Condensed"/>
                  <a:sym typeface="Roboto Condensed"/>
                </a:defRPr>
              </a:lvl1pPr>
            </a:lstStyle>
            <a:p>
              <a:r>
                <a:t>Ziyarete Başlama</a:t>
              </a:r>
            </a:p>
          </p:txBody>
        </p:sp>
        <p:sp>
          <p:nvSpPr>
            <p:cNvPr id="443" name="Shape 443"/>
            <p:cNvSpPr/>
            <p:nvPr/>
          </p:nvSpPr>
          <p:spPr>
            <a:xfrm>
              <a:off x="412701" y="953069"/>
              <a:ext cx="1987689"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spcBef>
                  <a:spcPts val="300"/>
                </a:spcBef>
                <a:defRPr sz="1200">
                  <a:solidFill>
                    <a:srgbClr val="FFFFFF"/>
                  </a:solidFill>
                  <a:latin typeface="Roboto Condensed"/>
                  <a:ea typeface="Roboto Condensed"/>
                  <a:cs typeface="Roboto Condensed"/>
                  <a:sym typeface="Roboto Condensed"/>
                </a:defRPr>
              </a:lvl1pPr>
            </a:lstStyle>
            <a:p>
              <a:r>
                <a:t>Manuel, GPS yada NFC etiketi ile tercihe göre başlatılır.</a:t>
              </a:r>
            </a:p>
          </p:txBody>
        </p:sp>
      </p:grpSp>
      <p:grpSp>
        <p:nvGrpSpPr>
          <p:cNvPr id="453" name="Group 453"/>
          <p:cNvGrpSpPr/>
          <p:nvPr/>
        </p:nvGrpSpPr>
        <p:grpSpPr>
          <a:xfrm>
            <a:off x="5886717" y="4864010"/>
            <a:ext cx="2764095" cy="1499812"/>
            <a:chOff x="0" y="0"/>
            <a:chExt cx="2764094" cy="1499810"/>
          </a:xfrm>
        </p:grpSpPr>
        <p:grpSp>
          <p:nvGrpSpPr>
            <p:cNvPr id="448" name="Group 448"/>
            <p:cNvGrpSpPr/>
            <p:nvPr/>
          </p:nvGrpSpPr>
          <p:grpSpPr>
            <a:xfrm>
              <a:off x="-1" y="0"/>
              <a:ext cx="2764096" cy="1499811"/>
              <a:chOff x="0" y="0"/>
              <a:chExt cx="2764094" cy="1499810"/>
            </a:xfrm>
          </p:grpSpPr>
          <p:sp>
            <p:nvSpPr>
              <p:cNvPr id="445" name="Shape 445"/>
              <p:cNvSpPr/>
              <p:nvPr/>
            </p:nvSpPr>
            <p:spPr>
              <a:xfrm>
                <a:off x="209250" y="0"/>
                <a:ext cx="2355777" cy="1499811"/>
              </a:xfrm>
              <a:prstGeom prst="rect">
                <a:avLst/>
              </a:prstGeom>
              <a:solidFill>
                <a:srgbClr val="595959"/>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446" name="Shape 446"/>
              <p:cNvSpPr/>
              <p:nvPr/>
            </p:nvSpPr>
            <p:spPr>
              <a:xfrm rot="5400000">
                <a:off x="2487800" y="635755"/>
                <a:ext cx="324287" cy="228301"/>
              </a:xfrm>
              <a:prstGeom prst="triangle">
                <a:avLst/>
              </a:prstGeom>
              <a:solidFill>
                <a:srgbClr val="59595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447" name="Shape 447"/>
              <p:cNvSpPr/>
              <p:nvPr/>
            </p:nvSpPr>
            <p:spPr>
              <a:xfrm rot="16200000" flipH="1">
                <a:off x="-47993" y="635755"/>
                <a:ext cx="324286" cy="228302"/>
              </a:xfrm>
              <a:prstGeom prst="triangle">
                <a:avLst/>
              </a:prstGeom>
              <a:solidFill>
                <a:srgbClr val="59595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grpSp>
          <p:nvGrpSpPr>
            <p:cNvPr id="451" name="Group 451"/>
            <p:cNvGrpSpPr/>
            <p:nvPr/>
          </p:nvGrpSpPr>
          <p:grpSpPr>
            <a:xfrm>
              <a:off x="370046" y="654829"/>
              <a:ext cx="1996595" cy="694538"/>
              <a:chOff x="0" y="0"/>
              <a:chExt cx="1996594" cy="694537"/>
            </a:xfrm>
          </p:grpSpPr>
          <p:sp>
            <p:nvSpPr>
              <p:cNvPr id="449" name="Shape 449"/>
              <p:cNvSpPr/>
              <p:nvPr/>
            </p:nvSpPr>
            <p:spPr>
              <a:xfrm>
                <a:off x="0" y="0"/>
                <a:ext cx="1996594"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375501">
                  <a:defRPr sz="1600" b="1">
                    <a:solidFill>
                      <a:srgbClr val="FFFFFF"/>
                    </a:solidFill>
                    <a:latin typeface="Roboto Condensed"/>
                    <a:ea typeface="Roboto Condensed"/>
                    <a:cs typeface="Roboto Condensed"/>
                    <a:sym typeface="Roboto Condensed"/>
                  </a:defRPr>
                </a:lvl1pPr>
              </a:lstStyle>
              <a:p>
                <a:r>
                  <a:t>Ziyaret Bitirme</a:t>
                </a:r>
              </a:p>
            </p:txBody>
          </p:sp>
          <p:sp>
            <p:nvSpPr>
              <p:cNvPr id="450" name="Shape 450"/>
              <p:cNvSpPr/>
              <p:nvPr/>
            </p:nvSpPr>
            <p:spPr>
              <a:xfrm>
                <a:off x="0" y="338937"/>
                <a:ext cx="1996595" cy="355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spcBef>
                    <a:spcPts val="300"/>
                  </a:spcBef>
                  <a:defRPr sz="1200">
                    <a:solidFill>
                      <a:srgbClr val="FFFFFF"/>
                    </a:solidFill>
                    <a:latin typeface="Roboto Condensed"/>
                    <a:ea typeface="Roboto Condensed"/>
                    <a:cs typeface="Roboto Condensed"/>
                    <a:sym typeface="Roboto Condensed"/>
                  </a:defRPr>
                </a:lvl1pPr>
              </a:lstStyle>
              <a:p>
                <a:r>
                  <a:t>Manuel, GPS yada NFC etiketi ile tercihe göre bitirilir.</a:t>
                </a:r>
              </a:p>
            </p:txBody>
          </p:sp>
        </p:grpSp>
        <p:sp>
          <p:nvSpPr>
            <p:cNvPr id="452" name="Shape 452"/>
            <p:cNvSpPr/>
            <p:nvPr/>
          </p:nvSpPr>
          <p:spPr>
            <a:xfrm>
              <a:off x="1149460" y="204121"/>
              <a:ext cx="437767" cy="398911"/>
            </a:xfrm>
            <a:custGeom>
              <a:avLst/>
              <a:gdLst/>
              <a:ahLst/>
              <a:cxnLst>
                <a:cxn ang="0">
                  <a:pos x="wd2" y="hd2"/>
                </a:cxn>
                <a:cxn ang="5400000">
                  <a:pos x="wd2" y="hd2"/>
                </a:cxn>
                <a:cxn ang="10800000">
                  <a:pos x="wd2" y="hd2"/>
                </a:cxn>
                <a:cxn ang="16200000">
                  <a:pos x="wd2" y="hd2"/>
                </a:cxn>
              </a:cxnLst>
              <a:rect l="0" t="0" r="r" b="b"/>
              <a:pathLst>
                <a:path w="21600" h="21600" extrusionOk="0">
                  <a:moveTo>
                    <a:pt x="14400" y="11865"/>
                  </a:moveTo>
                  <a:cubicBezTo>
                    <a:pt x="14400" y="12169"/>
                    <a:pt x="14123" y="12169"/>
                    <a:pt x="14123" y="12169"/>
                  </a:cubicBezTo>
                  <a:cubicBezTo>
                    <a:pt x="12462" y="12473"/>
                    <a:pt x="12462" y="12473"/>
                    <a:pt x="12462" y="12473"/>
                  </a:cubicBezTo>
                  <a:cubicBezTo>
                    <a:pt x="12185" y="12777"/>
                    <a:pt x="12185" y="13082"/>
                    <a:pt x="11908" y="13386"/>
                  </a:cubicBezTo>
                  <a:cubicBezTo>
                    <a:pt x="12462" y="13994"/>
                    <a:pt x="12738" y="14299"/>
                    <a:pt x="13015" y="14907"/>
                  </a:cubicBezTo>
                  <a:cubicBezTo>
                    <a:pt x="13015" y="14907"/>
                    <a:pt x="13015" y="14907"/>
                    <a:pt x="13015" y="15211"/>
                  </a:cubicBezTo>
                  <a:cubicBezTo>
                    <a:pt x="13015" y="15211"/>
                    <a:pt x="13015" y="15211"/>
                    <a:pt x="13015" y="15211"/>
                  </a:cubicBezTo>
                  <a:cubicBezTo>
                    <a:pt x="12738" y="15820"/>
                    <a:pt x="11631" y="17037"/>
                    <a:pt x="11354" y="17037"/>
                  </a:cubicBezTo>
                  <a:cubicBezTo>
                    <a:pt x="11077" y="17037"/>
                    <a:pt x="11077" y="17037"/>
                    <a:pt x="11077" y="17037"/>
                  </a:cubicBezTo>
                  <a:cubicBezTo>
                    <a:pt x="9692" y="16124"/>
                    <a:pt x="9692" y="16124"/>
                    <a:pt x="9692" y="16124"/>
                  </a:cubicBezTo>
                  <a:cubicBezTo>
                    <a:pt x="9415" y="16124"/>
                    <a:pt x="9138" y="16124"/>
                    <a:pt x="8862" y="16428"/>
                  </a:cubicBezTo>
                  <a:cubicBezTo>
                    <a:pt x="8862" y="17037"/>
                    <a:pt x="8862" y="17645"/>
                    <a:pt x="8585" y="18254"/>
                  </a:cubicBezTo>
                  <a:cubicBezTo>
                    <a:pt x="8585" y="18558"/>
                    <a:pt x="8308" y="18558"/>
                    <a:pt x="8308" y="18558"/>
                  </a:cubicBezTo>
                  <a:cubicBezTo>
                    <a:pt x="6092" y="18558"/>
                    <a:pt x="6092" y="18558"/>
                    <a:pt x="6092" y="18558"/>
                  </a:cubicBezTo>
                  <a:cubicBezTo>
                    <a:pt x="6092" y="18558"/>
                    <a:pt x="5815" y="18558"/>
                    <a:pt x="5815" y="18254"/>
                  </a:cubicBezTo>
                  <a:cubicBezTo>
                    <a:pt x="5538" y="16428"/>
                    <a:pt x="5538" y="16428"/>
                    <a:pt x="5538" y="16428"/>
                  </a:cubicBezTo>
                  <a:cubicBezTo>
                    <a:pt x="5262" y="16428"/>
                    <a:pt x="4985" y="16124"/>
                    <a:pt x="4708" y="16124"/>
                  </a:cubicBezTo>
                  <a:cubicBezTo>
                    <a:pt x="3600" y="17037"/>
                    <a:pt x="3600" y="17037"/>
                    <a:pt x="3600" y="17037"/>
                  </a:cubicBezTo>
                  <a:cubicBezTo>
                    <a:pt x="3323" y="17037"/>
                    <a:pt x="3323" y="17037"/>
                    <a:pt x="3323" y="17037"/>
                  </a:cubicBezTo>
                  <a:cubicBezTo>
                    <a:pt x="3046" y="17037"/>
                    <a:pt x="3046" y="17037"/>
                    <a:pt x="3046" y="17037"/>
                  </a:cubicBezTo>
                  <a:cubicBezTo>
                    <a:pt x="2769" y="16732"/>
                    <a:pt x="1385" y="15515"/>
                    <a:pt x="1385" y="15211"/>
                  </a:cubicBezTo>
                  <a:cubicBezTo>
                    <a:pt x="1385" y="14907"/>
                    <a:pt x="1385" y="14907"/>
                    <a:pt x="1385" y="14907"/>
                  </a:cubicBezTo>
                  <a:cubicBezTo>
                    <a:pt x="1938" y="14299"/>
                    <a:pt x="2215" y="13994"/>
                    <a:pt x="2492" y="13386"/>
                  </a:cubicBezTo>
                  <a:cubicBezTo>
                    <a:pt x="2215" y="13082"/>
                    <a:pt x="2215" y="12777"/>
                    <a:pt x="2215" y="12473"/>
                  </a:cubicBezTo>
                  <a:cubicBezTo>
                    <a:pt x="277" y="12169"/>
                    <a:pt x="277" y="12169"/>
                    <a:pt x="277" y="12169"/>
                  </a:cubicBezTo>
                  <a:cubicBezTo>
                    <a:pt x="277" y="12169"/>
                    <a:pt x="0" y="12169"/>
                    <a:pt x="0" y="11865"/>
                  </a:cubicBezTo>
                  <a:cubicBezTo>
                    <a:pt x="0" y="9735"/>
                    <a:pt x="0" y="9735"/>
                    <a:pt x="0" y="9735"/>
                  </a:cubicBezTo>
                  <a:cubicBezTo>
                    <a:pt x="0" y="9431"/>
                    <a:pt x="277" y="9127"/>
                    <a:pt x="277" y="9127"/>
                  </a:cubicBezTo>
                  <a:cubicBezTo>
                    <a:pt x="2215" y="8823"/>
                    <a:pt x="2215" y="8823"/>
                    <a:pt x="2215" y="8823"/>
                  </a:cubicBezTo>
                  <a:cubicBezTo>
                    <a:pt x="2215" y="8518"/>
                    <a:pt x="2215" y="8214"/>
                    <a:pt x="2492" y="7910"/>
                  </a:cubicBezTo>
                  <a:cubicBezTo>
                    <a:pt x="2215" y="7606"/>
                    <a:pt x="1938" y="6997"/>
                    <a:pt x="1385" y="6693"/>
                  </a:cubicBezTo>
                  <a:cubicBezTo>
                    <a:pt x="1385" y="6389"/>
                    <a:pt x="1385" y="6389"/>
                    <a:pt x="1385" y="6389"/>
                  </a:cubicBezTo>
                  <a:cubicBezTo>
                    <a:pt x="1385" y="6389"/>
                    <a:pt x="1385" y="6085"/>
                    <a:pt x="1385" y="6085"/>
                  </a:cubicBezTo>
                  <a:cubicBezTo>
                    <a:pt x="1662" y="5780"/>
                    <a:pt x="3046" y="4259"/>
                    <a:pt x="3323" y="4259"/>
                  </a:cubicBezTo>
                  <a:cubicBezTo>
                    <a:pt x="3323" y="4259"/>
                    <a:pt x="3323" y="4259"/>
                    <a:pt x="3600" y="4259"/>
                  </a:cubicBezTo>
                  <a:cubicBezTo>
                    <a:pt x="4708" y="5476"/>
                    <a:pt x="4708" y="5476"/>
                    <a:pt x="4708" y="5476"/>
                  </a:cubicBezTo>
                  <a:cubicBezTo>
                    <a:pt x="4985" y="5476"/>
                    <a:pt x="5262" y="5172"/>
                    <a:pt x="5538" y="5172"/>
                  </a:cubicBezTo>
                  <a:cubicBezTo>
                    <a:pt x="5815" y="4563"/>
                    <a:pt x="5815" y="3955"/>
                    <a:pt x="5815" y="3346"/>
                  </a:cubicBezTo>
                  <a:cubicBezTo>
                    <a:pt x="5815" y="3042"/>
                    <a:pt x="6092" y="3042"/>
                    <a:pt x="6092" y="3042"/>
                  </a:cubicBezTo>
                  <a:cubicBezTo>
                    <a:pt x="8308" y="3042"/>
                    <a:pt x="8308" y="3042"/>
                    <a:pt x="8308" y="3042"/>
                  </a:cubicBezTo>
                  <a:cubicBezTo>
                    <a:pt x="8308" y="3042"/>
                    <a:pt x="8585" y="3042"/>
                    <a:pt x="8585" y="3346"/>
                  </a:cubicBezTo>
                  <a:cubicBezTo>
                    <a:pt x="8862" y="5172"/>
                    <a:pt x="8862" y="5172"/>
                    <a:pt x="8862" y="5172"/>
                  </a:cubicBezTo>
                  <a:cubicBezTo>
                    <a:pt x="9138" y="5172"/>
                    <a:pt x="9415" y="5476"/>
                    <a:pt x="9692" y="5476"/>
                  </a:cubicBezTo>
                  <a:cubicBezTo>
                    <a:pt x="11077" y="4259"/>
                    <a:pt x="11077" y="4259"/>
                    <a:pt x="11077" y="4259"/>
                  </a:cubicBezTo>
                  <a:cubicBezTo>
                    <a:pt x="11077" y="4259"/>
                    <a:pt x="11077" y="4259"/>
                    <a:pt x="11354" y="4259"/>
                  </a:cubicBezTo>
                  <a:cubicBezTo>
                    <a:pt x="11354" y="4259"/>
                    <a:pt x="11354" y="4259"/>
                    <a:pt x="11354" y="4259"/>
                  </a:cubicBezTo>
                  <a:cubicBezTo>
                    <a:pt x="11631" y="4563"/>
                    <a:pt x="13015" y="6085"/>
                    <a:pt x="13015" y="6389"/>
                  </a:cubicBezTo>
                  <a:cubicBezTo>
                    <a:pt x="13015" y="6389"/>
                    <a:pt x="13015" y="6389"/>
                    <a:pt x="13015" y="6693"/>
                  </a:cubicBezTo>
                  <a:cubicBezTo>
                    <a:pt x="12738" y="6997"/>
                    <a:pt x="12462" y="7606"/>
                    <a:pt x="11908" y="7910"/>
                  </a:cubicBezTo>
                  <a:cubicBezTo>
                    <a:pt x="12185" y="8214"/>
                    <a:pt x="12185" y="8518"/>
                    <a:pt x="12462" y="9127"/>
                  </a:cubicBezTo>
                  <a:cubicBezTo>
                    <a:pt x="14123" y="9127"/>
                    <a:pt x="14123" y="9127"/>
                    <a:pt x="14123" y="9127"/>
                  </a:cubicBezTo>
                  <a:cubicBezTo>
                    <a:pt x="14123" y="9431"/>
                    <a:pt x="14400" y="9431"/>
                    <a:pt x="14400" y="9735"/>
                  </a:cubicBezTo>
                  <a:lnTo>
                    <a:pt x="14400" y="11865"/>
                  </a:lnTo>
                  <a:close/>
                  <a:moveTo>
                    <a:pt x="7200" y="7606"/>
                  </a:moveTo>
                  <a:cubicBezTo>
                    <a:pt x="5815" y="7606"/>
                    <a:pt x="4431" y="9127"/>
                    <a:pt x="4431" y="10648"/>
                  </a:cubicBezTo>
                  <a:cubicBezTo>
                    <a:pt x="4431" y="12473"/>
                    <a:pt x="5815" y="13994"/>
                    <a:pt x="7200" y="13994"/>
                  </a:cubicBezTo>
                  <a:cubicBezTo>
                    <a:pt x="8862" y="13994"/>
                    <a:pt x="9969" y="12473"/>
                    <a:pt x="9969" y="10648"/>
                  </a:cubicBezTo>
                  <a:cubicBezTo>
                    <a:pt x="9969" y="9127"/>
                    <a:pt x="8862" y="7606"/>
                    <a:pt x="7200" y="7606"/>
                  </a:cubicBezTo>
                  <a:close/>
                  <a:moveTo>
                    <a:pt x="21600" y="5476"/>
                  </a:moveTo>
                  <a:cubicBezTo>
                    <a:pt x="21600" y="5476"/>
                    <a:pt x="19938" y="5780"/>
                    <a:pt x="19938" y="5780"/>
                  </a:cubicBezTo>
                  <a:cubicBezTo>
                    <a:pt x="19662" y="6085"/>
                    <a:pt x="19662" y="6085"/>
                    <a:pt x="19385" y="6389"/>
                  </a:cubicBezTo>
                  <a:cubicBezTo>
                    <a:pt x="19662" y="6693"/>
                    <a:pt x="19938" y="7910"/>
                    <a:pt x="19938" y="7910"/>
                  </a:cubicBezTo>
                  <a:cubicBezTo>
                    <a:pt x="19938" y="8214"/>
                    <a:pt x="19938" y="8214"/>
                    <a:pt x="19938" y="8214"/>
                  </a:cubicBezTo>
                  <a:cubicBezTo>
                    <a:pt x="19938" y="8214"/>
                    <a:pt x="18831" y="9127"/>
                    <a:pt x="18554" y="9127"/>
                  </a:cubicBezTo>
                  <a:cubicBezTo>
                    <a:pt x="18554" y="9127"/>
                    <a:pt x="17723" y="7910"/>
                    <a:pt x="17446" y="7606"/>
                  </a:cubicBezTo>
                  <a:cubicBezTo>
                    <a:pt x="17446" y="7606"/>
                    <a:pt x="17446" y="7606"/>
                    <a:pt x="17169" y="7606"/>
                  </a:cubicBezTo>
                  <a:cubicBezTo>
                    <a:pt x="17169" y="7606"/>
                    <a:pt x="16892" y="7606"/>
                    <a:pt x="16892" y="7606"/>
                  </a:cubicBezTo>
                  <a:cubicBezTo>
                    <a:pt x="16892" y="7910"/>
                    <a:pt x="16062" y="9127"/>
                    <a:pt x="15785" y="9127"/>
                  </a:cubicBezTo>
                  <a:cubicBezTo>
                    <a:pt x="15785" y="9127"/>
                    <a:pt x="14677" y="8214"/>
                    <a:pt x="14400" y="8214"/>
                  </a:cubicBezTo>
                  <a:cubicBezTo>
                    <a:pt x="14400" y="8214"/>
                    <a:pt x="14400" y="8214"/>
                    <a:pt x="14400" y="7910"/>
                  </a:cubicBezTo>
                  <a:cubicBezTo>
                    <a:pt x="14400" y="7910"/>
                    <a:pt x="14954" y="6693"/>
                    <a:pt x="14954" y="6389"/>
                  </a:cubicBezTo>
                  <a:cubicBezTo>
                    <a:pt x="14677" y="6085"/>
                    <a:pt x="14677" y="6085"/>
                    <a:pt x="14677" y="5780"/>
                  </a:cubicBezTo>
                  <a:cubicBezTo>
                    <a:pt x="14400" y="5780"/>
                    <a:pt x="13015" y="5476"/>
                    <a:pt x="13015" y="5476"/>
                  </a:cubicBezTo>
                  <a:cubicBezTo>
                    <a:pt x="13015" y="3651"/>
                    <a:pt x="13015" y="3651"/>
                    <a:pt x="13015" y="3651"/>
                  </a:cubicBezTo>
                  <a:cubicBezTo>
                    <a:pt x="13015" y="3346"/>
                    <a:pt x="14400" y="3346"/>
                    <a:pt x="14677" y="3346"/>
                  </a:cubicBezTo>
                  <a:cubicBezTo>
                    <a:pt x="14677" y="3042"/>
                    <a:pt x="14677" y="2738"/>
                    <a:pt x="14954" y="2738"/>
                  </a:cubicBezTo>
                  <a:cubicBezTo>
                    <a:pt x="14954" y="2434"/>
                    <a:pt x="14400" y="1217"/>
                    <a:pt x="14400" y="913"/>
                  </a:cubicBezTo>
                  <a:cubicBezTo>
                    <a:pt x="14400" y="913"/>
                    <a:pt x="14400" y="913"/>
                    <a:pt x="14400" y="913"/>
                  </a:cubicBezTo>
                  <a:cubicBezTo>
                    <a:pt x="14677" y="913"/>
                    <a:pt x="15785" y="0"/>
                    <a:pt x="15785" y="0"/>
                  </a:cubicBezTo>
                  <a:cubicBezTo>
                    <a:pt x="16062" y="0"/>
                    <a:pt x="16892" y="1217"/>
                    <a:pt x="16892" y="1521"/>
                  </a:cubicBezTo>
                  <a:cubicBezTo>
                    <a:pt x="16892" y="1217"/>
                    <a:pt x="17169" y="1217"/>
                    <a:pt x="17169" y="1217"/>
                  </a:cubicBezTo>
                  <a:cubicBezTo>
                    <a:pt x="17446" y="1217"/>
                    <a:pt x="17446" y="1217"/>
                    <a:pt x="17446" y="1521"/>
                  </a:cubicBezTo>
                  <a:cubicBezTo>
                    <a:pt x="17723" y="913"/>
                    <a:pt x="18277" y="304"/>
                    <a:pt x="18554" y="0"/>
                  </a:cubicBezTo>
                  <a:cubicBezTo>
                    <a:pt x="18554" y="0"/>
                    <a:pt x="18554" y="0"/>
                    <a:pt x="18554" y="0"/>
                  </a:cubicBezTo>
                  <a:cubicBezTo>
                    <a:pt x="18831" y="0"/>
                    <a:pt x="19938" y="608"/>
                    <a:pt x="19938" y="913"/>
                  </a:cubicBezTo>
                  <a:cubicBezTo>
                    <a:pt x="19938" y="913"/>
                    <a:pt x="19938" y="913"/>
                    <a:pt x="19938" y="913"/>
                  </a:cubicBezTo>
                  <a:cubicBezTo>
                    <a:pt x="19938" y="1217"/>
                    <a:pt x="19662" y="2434"/>
                    <a:pt x="19385" y="2738"/>
                  </a:cubicBezTo>
                  <a:cubicBezTo>
                    <a:pt x="19662" y="2738"/>
                    <a:pt x="19662" y="3042"/>
                    <a:pt x="19938" y="3346"/>
                  </a:cubicBezTo>
                  <a:cubicBezTo>
                    <a:pt x="19938" y="3346"/>
                    <a:pt x="21600" y="3346"/>
                    <a:pt x="21600" y="3651"/>
                  </a:cubicBezTo>
                  <a:lnTo>
                    <a:pt x="21600" y="5476"/>
                  </a:lnTo>
                  <a:close/>
                  <a:moveTo>
                    <a:pt x="21600" y="17949"/>
                  </a:moveTo>
                  <a:cubicBezTo>
                    <a:pt x="21600" y="17949"/>
                    <a:pt x="19938" y="18254"/>
                    <a:pt x="19938" y="18254"/>
                  </a:cubicBezTo>
                  <a:cubicBezTo>
                    <a:pt x="19662" y="18558"/>
                    <a:pt x="19662" y="18558"/>
                    <a:pt x="19385" y="18862"/>
                  </a:cubicBezTo>
                  <a:cubicBezTo>
                    <a:pt x="19662" y="19166"/>
                    <a:pt x="19938" y="20383"/>
                    <a:pt x="19938" y="20687"/>
                  </a:cubicBezTo>
                  <a:cubicBezTo>
                    <a:pt x="19938" y="20687"/>
                    <a:pt x="19938" y="20687"/>
                    <a:pt x="19938" y="20687"/>
                  </a:cubicBezTo>
                  <a:cubicBezTo>
                    <a:pt x="19938" y="20687"/>
                    <a:pt x="18831" y="21600"/>
                    <a:pt x="18554" y="21600"/>
                  </a:cubicBezTo>
                  <a:cubicBezTo>
                    <a:pt x="18554" y="21600"/>
                    <a:pt x="17723" y="20383"/>
                    <a:pt x="17446" y="20079"/>
                  </a:cubicBezTo>
                  <a:cubicBezTo>
                    <a:pt x="17446" y="20079"/>
                    <a:pt x="17446" y="20079"/>
                    <a:pt x="17169" y="20079"/>
                  </a:cubicBezTo>
                  <a:cubicBezTo>
                    <a:pt x="17169" y="20079"/>
                    <a:pt x="16892" y="20079"/>
                    <a:pt x="16892" y="20079"/>
                  </a:cubicBezTo>
                  <a:cubicBezTo>
                    <a:pt x="16892" y="20383"/>
                    <a:pt x="16062" y="21600"/>
                    <a:pt x="15785" y="21600"/>
                  </a:cubicBezTo>
                  <a:cubicBezTo>
                    <a:pt x="15785" y="21600"/>
                    <a:pt x="14677" y="20687"/>
                    <a:pt x="14400" y="20687"/>
                  </a:cubicBezTo>
                  <a:cubicBezTo>
                    <a:pt x="14400" y="20687"/>
                    <a:pt x="14400" y="20687"/>
                    <a:pt x="14400" y="20687"/>
                  </a:cubicBezTo>
                  <a:cubicBezTo>
                    <a:pt x="14400" y="20383"/>
                    <a:pt x="14954" y="19166"/>
                    <a:pt x="14954" y="18862"/>
                  </a:cubicBezTo>
                  <a:cubicBezTo>
                    <a:pt x="14677" y="18558"/>
                    <a:pt x="14677" y="18558"/>
                    <a:pt x="14677" y="18254"/>
                  </a:cubicBezTo>
                  <a:cubicBezTo>
                    <a:pt x="14400" y="18254"/>
                    <a:pt x="13015" y="17949"/>
                    <a:pt x="13015" y="17949"/>
                  </a:cubicBezTo>
                  <a:cubicBezTo>
                    <a:pt x="13015" y="16124"/>
                    <a:pt x="13015" y="16124"/>
                    <a:pt x="13015" y="16124"/>
                  </a:cubicBezTo>
                  <a:cubicBezTo>
                    <a:pt x="13015" y="15820"/>
                    <a:pt x="14400" y="15820"/>
                    <a:pt x="14677" y="15820"/>
                  </a:cubicBezTo>
                  <a:cubicBezTo>
                    <a:pt x="14677" y="15515"/>
                    <a:pt x="14677" y="15211"/>
                    <a:pt x="14954" y="15211"/>
                  </a:cubicBezTo>
                  <a:cubicBezTo>
                    <a:pt x="14954" y="14907"/>
                    <a:pt x="14400" y="13690"/>
                    <a:pt x="14400" y="13386"/>
                  </a:cubicBezTo>
                  <a:cubicBezTo>
                    <a:pt x="14400" y="13386"/>
                    <a:pt x="14400" y="13386"/>
                    <a:pt x="14400" y="13386"/>
                  </a:cubicBezTo>
                  <a:cubicBezTo>
                    <a:pt x="14677" y="13386"/>
                    <a:pt x="15785" y="12473"/>
                    <a:pt x="15785" y="12473"/>
                  </a:cubicBezTo>
                  <a:cubicBezTo>
                    <a:pt x="16062" y="12473"/>
                    <a:pt x="16892" y="13690"/>
                    <a:pt x="16892" y="13994"/>
                  </a:cubicBezTo>
                  <a:cubicBezTo>
                    <a:pt x="16892" y="13994"/>
                    <a:pt x="17169" y="13994"/>
                    <a:pt x="17169" y="13994"/>
                  </a:cubicBezTo>
                  <a:cubicBezTo>
                    <a:pt x="17446" y="13994"/>
                    <a:pt x="17446" y="13994"/>
                    <a:pt x="17446" y="13994"/>
                  </a:cubicBezTo>
                  <a:cubicBezTo>
                    <a:pt x="17723" y="13386"/>
                    <a:pt x="18277" y="13082"/>
                    <a:pt x="18554" y="12473"/>
                  </a:cubicBezTo>
                  <a:cubicBezTo>
                    <a:pt x="18554" y="12473"/>
                    <a:pt x="18554" y="12473"/>
                    <a:pt x="18554" y="12473"/>
                  </a:cubicBezTo>
                  <a:cubicBezTo>
                    <a:pt x="18831" y="12473"/>
                    <a:pt x="19938" y="13386"/>
                    <a:pt x="19938" y="13386"/>
                  </a:cubicBezTo>
                  <a:cubicBezTo>
                    <a:pt x="19938" y="13386"/>
                    <a:pt x="19938" y="13386"/>
                    <a:pt x="19938" y="13386"/>
                  </a:cubicBezTo>
                  <a:cubicBezTo>
                    <a:pt x="19938" y="13690"/>
                    <a:pt x="19662" y="14907"/>
                    <a:pt x="19385" y="15211"/>
                  </a:cubicBezTo>
                  <a:cubicBezTo>
                    <a:pt x="19662" y="15211"/>
                    <a:pt x="19662" y="15515"/>
                    <a:pt x="19938" y="15820"/>
                  </a:cubicBezTo>
                  <a:cubicBezTo>
                    <a:pt x="19938" y="15820"/>
                    <a:pt x="21600" y="15820"/>
                    <a:pt x="21600" y="16124"/>
                  </a:cubicBezTo>
                  <a:lnTo>
                    <a:pt x="21600" y="17949"/>
                  </a:lnTo>
                  <a:close/>
                  <a:moveTo>
                    <a:pt x="17169" y="3042"/>
                  </a:moveTo>
                  <a:cubicBezTo>
                    <a:pt x="16338" y="3042"/>
                    <a:pt x="15785" y="3651"/>
                    <a:pt x="15785" y="4563"/>
                  </a:cubicBezTo>
                  <a:cubicBezTo>
                    <a:pt x="15785" y="5476"/>
                    <a:pt x="16338" y="6085"/>
                    <a:pt x="17169" y="6085"/>
                  </a:cubicBezTo>
                  <a:cubicBezTo>
                    <a:pt x="18000" y="6085"/>
                    <a:pt x="18554" y="5476"/>
                    <a:pt x="18554" y="4563"/>
                  </a:cubicBezTo>
                  <a:cubicBezTo>
                    <a:pt x="18554" y="3651"/>
                    <a:pt x="18000" y="3042"/>
                    <a:pt x="17169" y="3042"/>
                  </a:cubicBezTo>
                  <a:close/>
                  <a:moveTo>
                    <a:pt x="17169" y="15515"/>
                  </a:moveTo>
                  <a:cubicBezTo>
                    <a:pt x="16338" y="15515"/>
                    <a:pt x="15785" y="16124"/>
                    <a:pt x="15785" y="17037"/>
                  </a:cubicBezTo>
                  <a:cubicBezTo>
                    <a:pt x="15785" y="17949"/>
                    <a:pt x="16338" y="18558"/>
                    <a:pt x="17169" y="18558"/>
                  </a:cubicBezTo>
                  <a:cubicBezTo>
                    <a:pt x="18000" y="18558"/>
                    <a:pt x="18554" y="17949"/>
                    <a:pt x="18554" y="17037"/>
                  </a:cubicBezTo>
                  <a:cubicBezTo>
                    <a:pt x="18554" y="16124"/>
                    <a:pt x="18000" y="15515"/>
                    <a:pt x="17169" y="15515"/>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grpSp>
        <p:nvGrpSpPr>
          <p:cNvPr id="458" name="Group 458"/>
          <p:cNvGrpSpPr/>
          <p:nvPr/>
        </p:nvGrpSpPr>
        <p:grpSpPr>
          <a:xfrm>
            <a:off x="195355" y="253166"/>
            <a:ext cx="3242404" cy="971866"/>
            <a:chOff x="0" y="0"/>
            <a:chExt cx="3242402" cy="971865"/>
          </a:xfrm>
        </p:grpSpPr>
        <p:grpSp>
          <p:nvGrpSpPr>
            <p:cNvPr id="456" name="Group 456"/>
            <p:cNvGrpSpPr/>
            <p:nvPr/>
          </p:nvGrpSpPr>
          <p:grpSpPr>
            <a:xfrm>
              <a:off x="602803" y="0"/>
              <a:ext cx="2639600" cy="971866"/>
              <a:chOff x="0" y="0"/>
              <a:chExt cx="2639599" cy="971865"/>
            </a:xfrm>
          </p:grpSpPr>
          <p:sp>
            <p:nvSpPr>
              <p:cNvPr id="454" name="Shape 454"/>
              <p:cNvSpPr/>
              <p:nvPr/>
            </p:nvSpPr>
            <p:spPr>
              <a:xfrm>
                <a:off x="0" y="0"/>
                <a:ext cx="2639600" cy="971866"/>
              </a:xfrm>
              <a:prstGeom prst="roundRect">
                <a:avLst>
                  <a:gd name="adj" fmla="val 6499"/>
                </a:avLst>
              </a:prstGeom>
              <a:noFill/>
              <a:ln w="25400" cap="flat">
                <a:solidFill>
                  <a:srgbClr val="595959"/>
                </a:solidFill>
                <a:prstDash val="solid"/>
                <a:round/>
              </a:ln>
              <a:effectLst/>
            </p:spPr>
            <p:txBody>
              <a:bodyPr wrap="square" lIns="45718" tIns="45718" rIns="45718" bIns="45718" numCol="1" anchor="ctr">
                <a:noAutofit/>
              </a:bodyPr>
              <a:lstStyle/>
              <a:p>
                <a:pPr algn="ctr" defTabSz="1375501">
                  <a:defRPr sz="2000" b="1">
                    <a:solidFill>
                      <a:srgbClr val="7F7F7F"/>
                    </a:solidFill>
                    <a:latin typeface="Roboto Condensed"/>
                    <a:ea typeface="Roboto Condensed"/>
                    <a:cs typeface="Roboto Condensed"/>
                    <a:sym typeface="Roboto Condensed"/>
                  </a:defRPr>
                </a:pPr>
                <a:endParaRPr/>
              </a:p>
            </p:txBody>
          </p:sp>
          <p:sp>
            <p:nvSpPr>
              <p:cNvPr id="455" name="Shape 455"/>
              <p:cNvSpPr/>
              <p:nvPr/>
            </p:nvSpPr>
            <p:spPr>
              <a:xfrm>
                <a:off x="18498" y="287814"/>
                <a:ext cx="2602603" cy="3962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noAutofit/>
              </a:bodyPr>
              <a:lstStyle>
                <a:lvl1pPr algn="ctr" defTabSz="1375501">
                  <a:defRPr sz="2000" b="1">
                    <a:solidFill>
                      <a:srgbClr val="7F7F7F"/>
                    </a:solidFill>
                    <a:latin typeface="Roboto Condensed"/>
                    <a:ea typeface="Roboto Condensed"/>
                    <a:cs typeface="Roboto Condensed"/>
                    <a:sym typeface="Roboto Condensed"/>
                  </a:defRPr>
                </a:lvl1pPr>
              </a:lstStyle>
              <a:p>
                <a:r>
                  <a:t>İlk Ziyaret</a:t>
                </a:r>
              </a:p>
            </p:txBody>
          </p:sp>
        </p:grpSp>
        <p:sp>
          <p:nvSpPr>
            <p:cNvPr id="457" name="Shape 457"/>
            <p:cNvSpPr/>
            <p:nvPr/>
          </p:nvSpPr>
          <p:spPr>
            <a:xfrm>
              <a:off x="-1" y="63847"/>
              <a:ext cx="845096" cy="844171"/>
            </a:xfrm>
            <a:prstGeom prst="roundRect">
              <a:avLst>
                <a:gd name="adj" fmla="val 18869"/>
              </a:avLst>
            </a:prstGeom>
            <a:solidFill>
              <a:srgbClr val="E33D3D"/>
            </a:solidFill>
            <a:ln w="38100" cap="flat">
              <a:solidFill>
                <a:srgbClr val="FFFFFF"/>
              </a:solidFill>
              <a:prstDash val="solid"/>
              <a:round/>
            </a:ln>
            <a:effectLst>
              <a:outerShdw blurRad="38100" dist="12700" dir="5400000" rotWithShape="0">
                <a:srgbClr val="000000">
                  <a:alpha val="38000"/>
                </a:srgbClr>
              </a:outerShdw>
            </a:effectLst>
          </p:spPr>
          <p:txBody>
            <a:bodyPr wrap="square" lIns="45718" tIns="45718" rIns="45718" bIns="45718" numCol="1" anchor="ctr">
              <a:noAutofit/>
            </a:bodyPr>
            <a:lstStyle/>
            <a:p>
              <a:pPr algn="ctr" defTabSz="1375501">
                <a:defRPr sz="2000" b="1">
                  <a:solidFill>
                    <a:srgbClr val="FFFFFF"/>
                  </a:solidFill>
                  <a:latin typeface="Roboto Condensed"/>
                  <a:ea typeface="Roboto Condensed"/>
                  <a:cs typeface="Roboto Condensed"/>
                  <a:sym typeface="Roboto Condensed"/>
                </a:defRPr>
              </a:pPr>
              <a:endParaRPr/>
            </a:p>
          </p:txBody>
        </p:sp>
      </p:grpSp>
      <p:grpSp>
        <p:nvGrpSpPr>
          <p:cNvPr id="467" name="Group 467"/>
          <p:cNvGrpSpPr/>
          <p:nvPr/>
        </p:nvGrpSpPr>
        <p:grpSpPr>
          <a:xfrm>
            <a:off x="5825617" y="1116632"/>
            <a:ext cx="2886295" cy="1566117"/>
            <a:chOff x="0" y="0"/>
            <a:chExt cx="2886293" cy="1566116"/>
          </a:xfrm>
        </p:grpSpPr>
        <p:grpSp>
          <p:nvGrpSpPr>
            <p:cNvPr id="462" name="Group 462"/>
            <p:cNvGrpSpPr/>
            <p:nvPr/>
          </p:nvGrpSpPr>
          <p:grpSpPr>
            <a:xfrm>
              <a:off x="-1" y="0"/>
              <a:ext cx="2886295" cy="1566117"/>
              <a:chOff x="0" y="0"/>
              <a:chExt cx="2886293" cy="1566116"/>
            </a:xfrm>
          </p:grpSpPr>
          <p:sp>
            <p:nvSpPr>
              <p:cNvPr id="459" name="Shape 459"/>
              <p:cNvSpPr/>
              <p:nvPr/>
            </p:nvSpPr>
            <p:spPr>
              <a:xfrm>
                <a:off x="218501" y="-1"/>
                <a:ext cx="2459925" cy="1566118"/>
              </a:xfrm>
              <a:prstGeom prst="rect">
                <a:avLst/>
              </a:prstGeom>
              <a:solidFill>
                <a:srgbClr val="F34629"/>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460" name="Shape 460"/>
              <p:cNvSpPr/>
              <p:nvPr/>
            </p:nvSpPr>
            <p:spPr>
              <a:xfrm rot="5400000">
                <a:off x="2597785" y="663860"/>
                <a:ext cx="338623" cy="238395"/>
              </a:xfrm>
              <a:prstGeom prst="triangle">
                <a:avLst/>
              </a:prstGeom>
              <a:solidFill>
                <a:srgbClr val="F3462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461" name="Shape 461"/>
              <p:cNvSpPr/>
              <p:nvPr/>
            </p:nvSpPr>
            <p:spPr>
              <a:xfrm rot="16200000" flipH="1">
                <a:off x="-50114" y="663861"/>
                <a:ext cx="338622" cy="238395"/>
              </a:xfrm>
              <a:prstGeom prst="triangle">
                <a:avLst/>
              </a:prstGeom>
              <a:solidFill>
                <a:srgbClr val="F3462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sp>
          <p:nvSpPr>
            <p:cNvPr id="463" name="Shape 463"/>
            <p:cNvSpPr/>
            <p:nvPr/>
          </p:nvSpPr>
          <p:spPr>
            <a:xfrm>
              <a:off x="1245100" y="157293"/>
              <a:ext cx="396092" cy="39609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23"/>
                    <a:pt x="16723" y="21600"/>
                    <a:pt x="10800" y="21600"/>
                  </a:cubicBezTo>
                  <a:cubicBezTo>
                    <a:pt x="4877" y="21600"/>
                    <a:pt x="0" y="16723"/>
                    <a:pt x="0" y="10800"/>
                  </a:cubicBezTo>
                  <a:cubicBezTo>
                    <a:pt x="0" y="4877"/>
                    <a:pt x="4877" y="0"/>
                    <a:pt x="10800" y="0"/>
                  </a:cubicBezTo>
                  <a:cubicBezTo>
                    <a:pt x="16723" y="0"/>
                    <a:pt x="21600" y="4877"/>
                    <a:pt x="21600" y="10800"/>
                  </a:cubicBezTo>
                  <a:close/>
                  <a:moveTo>
                    <a:pt x="14284" y="7665"/>
                  </a:moveTo>
                  <a:cubicBezTo>
                    <a:pt x="14632" y="7665"/>
                    <a:pt x="14632" y="7316"/>
                    <a:pt x="14632" y="7316"/>
                  </a:cubicBezTo>
                  <a:cubicBezTo>
                    <a:pt x="14632" y="7316"/>
                    <a:pt x="14632" y="7316"/>
                    <a:pt x="14981" y="7316"/>
                  </a:cubicBezTo>
                  <a:cubicBezTo>
                    <a:pt x="14981" y="6968"/>
                    <a:pt x="15329" y="6968"/>
                    <a:pt x="15677" y="6968"/>
                  </a:cubicBezTo>
                  <a:cubicBezTo>
                    <a:pt x="16026" y="6968"/>
                    <a:pt x="16026" y="6968"/>
                    <a:pt x="16374" y="7316"/>
                  </a:cubicBezTo>
                  <a:cubicBezTo>
                    <a:pt x="16374" y="6968"/>
                    <a:pt x="16723" y="6968"/>
                    <a:pt x="16723" y="6968"/>
                  </a:cubicBezTo>
                  <a:cubicBezTo>
                    <a:pt x="16723" y="6619"/>
                    <a:pt x="17071" y="6619"/>
                    <a:pt x="17071" y="6619"/>
                  </a:cubicBezTo>
                  <a:cubicBezTo>
                    <a:pt x="17071" y="6619"/>
                    <a:pt x="17071" y="6271"/>
                    <a:pt x="17071" y="6271"/>
                  </a:cubicBezTo>
                  <a:cubicBezTo>
                    <a:pt x="17071" y="6271"/>
                    <a:pt x="16723" y="6271"/>
                    <a:pt x="16723" y="5923"/>
                  </a:cubicBezTo>
                  <a:cubicBezTo>
                    <a:pt x="16723" y="5923"/>
                    <a:pt x="16723" y="5923"/>
                    <a:pt x="16723" y="5923"/>
                  </a:cubicBezTo>
                  <a:cubicBezTo>
                    <a:pt x="16723" y="5923"/>
                    <a:pt x="16374" y="5923"/>
                    <a:pt x="16374" y="5923"/>
                  </a:cubicBezTo>
                  <a:cubicBezTo>
                    <a:pt x="16026" y="5923"/>
                    <a:pt x="16026" y="5574"/>
                    <a:pt x="16026" y="5574"/>
                  </a:cubicBezTo>
                  <a:cubicBezTo>
                    <a:pt x="16026" y="5226"/>
                    <a:pt x="15677" y="5226"/>
                    <a:pt x="15677" y="5226"/>
                  </a:cubicBezTo>
                  <a:cubicBezTo>
                    <a:pt x="15677" y="5226"/>
                    <a:pt x="15677" y="4877"/>
                    <a:pt x="15677" y="4877"/>
                  </a:cubicBezTo>
                  <a:cubicBezTo>
                    <a:pt x="15329" y="4877"/>
                    <a:pt x="15329" y="5226"/>
                    <a:pt x="15329" y="5226"/>
                  </a:cubicBezTo>
                  <a:cubicBezTo>
                    <a:pt x="14981" y="5226"/>
                    <a:pt x="14981" y="5226"/>
                    <a:pt x="14981" y="5226"/>
                  </a:cubicBezTo>
                  <a:cubicBezTo>
                    <a:pt x="14981" y="5226"/>
                    <a:pt x="14981" y="5226"/>
                    <a:pt x="14632" y="5226"/>
                  </a:cubicBezTo>
                  <a:cubicBezTo>
                    <a:pt x="14981" y="5226"/>
                    <a:pt x="14632" y="5226"/>
                    <a:pt x="14632" y="5226"/>
                  </a:cubicBezTo>
                  <a:cubicBezTo>
                    <a:pt x="14632" y="4877"/>
                    <a:pt x="14632" y="4877"/>
                    <a:pt x="14632" y="4877"/>
                  </a:cubicBezTo>
                  <a:cubicBezTo>
                    <a:pt x="14632" y="4877"/>
                    <a:pt x="14632" y="4877"/>
                    <a:pt x="14632" y="4877"/>
                  </a:cubicBezTo>
                  <a:cubicBezTo>
                    <a:pt x="14632" y="4529"/>
                    <a:pt x="14284" y="4529"/>
                    <a:pt x="13935" y="4529"/>
                  </a:cubicBezTo>
                  <a:cubicBezTo>
                    <a:pt x="13935" y="4181"/>
                    <a:pt x="13239" y="4181"/>
                    <a:pt x="13239" y="4181"/>
                  </a:cubicBezTo>
                  <a:cubicBezTo>
                    <a:pt x="12890" y="4529"/>
                    <a:pt x="13239" y="4529"/>
                    <a:pt x="13239" y="4877"/>
                  </a:cubicBezTo>
                  <a:cubicBezTo>
                    <a:pt x="13239" y="4877"/>
                    <a:pt x="12890" y="4877"/>
                    <a:pt x="12890" y="5226"/>
                  </a:cubicBezTo>
                  <a:cubicBezTo>
                    <a:pt x="12890" y="5226"/>
                    <a:pt x="13239" y="5226"/>
                    <a:pt x="13239" y="5574"/>
                  </a:cubicBezTo>
                  <a:cubicBezTo>
                    <a:pt x="13239" y="5923"/>
                    <a:pt x="12890" y="5923"/>
                    <a:pt x="12890" y="5923"/>
                  </a:cubicBezTo>
                  <a:cubicBezTo>
                    <a:pt x="12890" y="6271"/>
                    <a:pt x="12890" y="6271"/>
                    <a:pt x="12890" y="6619"/>
                  </a:cubicBezTo>
                  <a:cubicBezTo>
                    <a:pt x="13239" y="6619"/>
                    <a:pt x="12890" y="6619"/>
                    <a:pt x="12890" y="6619"/>
                  </a:cubicBezTo>
                  <a:cubicBezTo>
                    <a:pt x="12542" y="6968"/>
                    <a:pt x="12194" y="6619"/>
                    <a:pt x="12194" y="6271"/>
                  </a:cubicBezTo>
                  <a:cubicBezTo>
                    <a:pt x="12194" y="6271"/>
                    <a:pt x="12194" y="5923"/>
                    <a:pt x="11845" y="5923"/>
                  </a:cubicBezTo>
                  <a:cubicBezTo>
                    <a:pt x="11845" y="5923"/>
                    <a:pt x="11497" y="5923"/>
                    <a:pt x="11497" y="5923"/>
                  </a:cubicBezTo>
                  <a:cubicBezTo>
                    <a:pt x="11497" y="5574"/>
                    <a:pt x="11148" y="5574"/>
                    <a:pt x="11148" y="5574"/>
                  </a:cubicBezTo>
                  <a:cubicBezTo>
                    <a:pt x="10800" y="5574"/>
                    <a:pt x="10452" y="5574"/>
                    <a:pt x="10103" y="5574"/>
                  </a:cubicBezTo>
                  <a:cubicBezTo>
                    <a:pt x="10452" y="5574"/>
                    <a:pt x="10103" y="5226"/>
                    <a:pt x="10103" y="5226"/>
                  </a:cubicBezTo>
                  <a:cubicBezTo>
                    <a:pt x="10103" y="4877"/>
                    <a:pt x="10103" y="4877"/>
                    <a:pt x="10103" y="4877"/>
                  </a:cubicBezTo>
                  <a:cubicBezTo>
                    <a:pt x="10103" y="4529"/>
                    <a:pt x="10103" y="4529"/>
                    <a:pt x="10103" y="4529"/>
                  </a:cubicBezTo>
                  <a:cubicBezTo>
                    <a:pt x="10103" y="4181"/>
                    <a:pt x="10452" y="3832"/>
                    <a:pt x="10452" y="3832"/>
                  </a:cubicBezTo>
                  <a:cubicBezTo>
                    <a:pt x="10800" y="4181"/>
                    <a:pt x="10800" y="4181"/>
                    <a:pt x="11148" y="3832"/>
                  </a:cubicBezTo>
                  <a:cubicBezTo>
                    <a:pt x="11148" y="3832"/>
                    <a:pt x="11148" y="3484"/>
                    <a:pt x="11497" y="3484"/>
                  </a:cubicBezTo>
                  <a:cubicBezTo>
                    <a:pt x="11497" y="3135"/>
                    <a:pt x="11845" y="3484"/>
                    <a:pt x="12194" y="3484"/>
                  </a:cubicBezTo>
                  <a:cubicBezTo>
                    <a:pt x="12194" y="3484"/>
                    <a:pt x="12194" y="3135"/>
                    <a:pt x="12194" y="3135"/>
                  </a:cubicBezTo>
                  <a:cubicBezTo>
                    <a:pt x="12194" y="3135"/>
                    <a:pt x="12194" y="2787"/>
                    <a:pt x="12194" y="2787"/>
                  </a:cubicBezTo>
                  <a:cubicBezTo>
                    <a:pt x="11845" y="2439"/>
                    <a:pt x="11497" y="2787"/>
                    <a:pt x="11845" y="2787"/>
                  </a:cubicBezTo>
                  <a:cubicBezTo>
                    <a:pt x="11845" y="2787"/>
                    <a:pt x="11497" y="3484"/>
                    <a:pt x="11148" y="3135"/>
                  </a:cubicBezTo>
                  <a:cubicBezTo>
                    <a:pt x="11148" y="3135"/>
                    <a:pt x="11148" y="2787"/>
                    <a:pt x="10800" y="2787"/>
                  </a:cubicBezTo>
                  <a:cubicBezTo>
                    <a:pt x="10800" y="2787"/>
                    <a:pt x="10800" y="2787"/>
                    <a:pt x="10800" y="3135"/>
                  </a:cubicBezTo>
                  <a:cubicBezTo>
                    <a:pt x="10800" y="2787"/>
                    <a:pt x="10452" y="2787"/>
                    <a:pt x="10103" y="2787"/>
                  </a:cubicBezTo>
                  <a:cubicBezTo>
                    <a:pt x="10452" y="2439"/>
                    <a:pt x="10103" y="2439"/>
                    <a:pt x="10103" y="2439"/>
                  </a:cubicBezTo>
                  <a:cubicBezTo>
                    <a:pt x="10103" y="2090"/>
                    <a:pt x="9755" y="2090"/>
                    <a:pt x="9406" y="2090"/>
                  </a:cubicBezTo>
                  <a:cubicBezTo>
                    <a:pt x="9406" y="2439"/>
                    <a:pt x="9755" y="2787"/>
                    <a:pt x="10103" y="2787"/>
                  </a:cubicBezTo>
                  <a:cubicBezTo>
                    <a:pt x="10103" y="2787"/>
                    <a:pt x="10103" y="2787"/>
                    <a:pt x="10103" y="2787"/>
                  </a:cubicBezTo>
                  <a:cubicBezTo>
                    <a:pt x="10103" y="2787"/>
                    <a:pt x="9755" y="3135"/>
                    <a:pt x="9755" y="3135"/>
                  </a:cubicBezTo>
                  <a:cubicBezTo>
                    <a:pt x="9755" y="3135"/>
                    <a:pt x="9755" y="3484"/>
                    <a:pt x="9755" y="3484"/>
                  </a:cubicBezTo>
                  <a:cubicBezTo>
                    <a:pt x="9406" y="3484"/>
                    <a:pt x="9406" y="3135"/>
                    <a:pt x="9406" y="3135"/>
                  </a:cubicBezTo>
                  <a:cubicBezTo>
                    <a:pt x="9755" y="3135"/>
                    <a:pt x="9058" y="3135"/>
                    <a:pt x="9058" y="3135"/>
                  </a:cubicBezTo>
                  <a:cubicBezTo>
                    <a:pt x="8710" y="3135"/>
                    <a:pt x="8361" y="3135"/>
                    <a:pt x="8361" y="3135"/>
                  </a:cubicBezTo>
                  <a:cubicBezTo>
                    <a:pt x="8361" y="2787"/>
                    <a:pt x="8361" y="2439"/>
                    <a:pt x="8361" y="2787"/>
                  </a:cubicBezTo>
                  <a:cubicBezTo>
                    <a:pt x="8361" y="2439"/>
                    <a:pt x="8013" y="2439"/>
                    <a:pt x="8013" y="2439"/>
                  </a:cubicBezTo>
                  <a:cubicBezTo>
                    <a:pt x="7665" y="2439"/>
                    <a:pt x="7316" y="2787"/>
                    <a:pt x="6619" y="3135"/>
                  </a:cubicBezTo>
                  <a:cubicBezTo>
                    <a:pt x="6619" y="3135"/>
                    <a:pt x="6968" y="3135"/>
                    <a:pt x="6968" y="3135"/>
                  </a:cubicBezTo>
                  <a:cubicBezTo>
                    <a:pt x="6968" y="2787"/>
                    <a:pt x="6968" y="2787"/>
                    <a:pt x="7316" y="2787"/>
                  </a:cubicBezTo>
                  <a:cubicBezTo>
                    <a:pt x="7316" y="2787"/>
                    <a:pt x="7665" y="2439"/>
                    <a:pt x="7665" y="2787"/>
                  </a:cubicBezTo>
                  <a:cubicBezTo>
                    <a:pt x="7665" y="2787"/>
                    <a:pt x="8013" y="2787"/>
                    <a:pt x="8013" y="2787"/>
                  </a:cubicBezTo>
                  <a:cubicBezTo>
                    <a:pt x="8013" y="2787"/>
                    <a:pt x="8013" y="2787"/>
                    <a:pt x="8013" y="3135"/>
                  </a:cubicBezTo>
                  <a:cubicBezTo>
                    <a:pt x="8013" y="2787"/>
                    <a:pt x="8013" y="3135"/>
                    <a:pt x="7665" y="3135"/>
                  </a:cubicBezTo>
                  <a:cubicBezTo>
                    <a:pt x="7665" y="3135"/>
                    <a:pt x="7316" y="3135"/>
                    <a:pt x="7316" y="3135"/>
                  </a:cubicBezTo>
                  <a:cubicBezTo>
                    <a:pt x="7316" y="3135"/>
                    <a:pt x="7665" y="3484"/>
                    <a:pt x="7665" y="3484"/>
                  </a:cubicBezTo>
                  <a:cubicBezTo>
                    <a:pt x="7316" y="3135"/>
                    <a:pt x="7316" y="3135"/>
                    <a:pt x="6968" y="3135"/>
                  </a:cubicBezTo>
                  <a:cubicBezTo>
                    <a:pt x="6968" y="3135"/>
                    <a:pt x="6619" y="3135"/>
                    <a:pt x="6619" y="3135"/>
                  </a:cubicBezTo>
                  <a:cubicBezTo>
                    <a:pt x="5226" y="3832"/>
                    <a:pt x="4181" y="4877"/>
                    <a:pt x="3484" y="6271"/>
                  </a:cubicBezTo>
                  <a:cubicBezTo>
                    <a:pt x="3484" y="6271"/>
                    <a:pt x="3484" y="6271"/>
                    <a:pt x="3484" y="6271"/>
                  </a:cubicBezTo>
                  <a:cubicBezTo>
                    <a:pt x="3484" y="6271"/>
                    <a:pt x="3484" y="6619"/>
                    <a:pt x="3832" y="6619"/>
                  </a:cubicBezTo>
                  <a:cubicBezTo>
                    <a:pt x="3832" y="6619"/>
                    <a:pt x="3832" y="6619"/>
                    <a:pt x="3832" y="6619"/>
                  </a:cubicBezTo>
                  <a:cubicBezTo>
                    <a:pt x="3832" y="6619"/>
                    <a:pt x="4529" y="6968"/>
                    <a:pt x="4529" y="7316"/>
                  </a:cubicBezTo>
                  <a:cubicBezTo>
                    <a:pt x="4529" y="7316"/>
                    <a:pt x="4529" y="7316"/>
                    <a:pt x="4877" y="7316"/>
                  </a:cubicBezTo>
                  <a:cubicBezTo>
                    <a:pt x="4877" y="7665"/>
                    <a:pt x="4529" y="7665"/>
                    <a:pt x="4529" y="7665"/>
                  </a:cubicBezTo>
                  <a:cubicBezTo>
                    <a:pt x="4529" y="7665"/>
                    <a:pt x="4181" y="7316"/>
                    <a:pt x="4181" y="7665"/>
                  </a:cubicBezTo>
                  <a:cubicBezTo>
                    <a:pt x="4181" y="7665"/>
                    <a:pt x="4181" y="8013"/>
                    <a:pt x="4529" y="8013"/>
                  </a:cubicBezTo>
                  <a:cubicBezTo>
                    <a:pt x="4181" y="8013"/>
                    <a:pt x="4181" y="8710"/>
                    <a:pt x="4181" y="9058"/>
                  </a:cubicBezTo>
                  <a:cubicBezTo>
                    <a:pt x="4181" y="9058"/>
                    <a:pt x="4181" y="9058"/>
                    <a:pt x="4181" y="9058"/>
                  </a:cubicBezTo>
                  <a:cubicBezTo>
                    <a:pt x="4181" y="9058"/>
                    <a:pt x="4529" y="9755"/>
                    <a:pt x="4529" y="9755"/>
                  </a:cubicBezTo>
                  <a:cubicBezTo>
                    <a:pt x="4529" y="9755"/>
                    <a:pt x="4877" y="10452"/>
                    <a:pt x="5226" y="10452"/>
                  </a:cubicBezTo>
                  <a:cubicBezTo>
                    <a:pt x="5226" y="10452"/>
                    <a:pt x="5574" y="10800"/>
                    <a:pt x="5574" y="10800"/>
                  </a:cubicBezTo>
                  <a:cubicBezTo>
                    <a:pt x="5923" y="11148"/>
                    <a:pt x="5923" y="11497"/>
                    <a:pt x="5923" y="11497"/>
                  </a:cubicBezTo>
                  <a:cubicBezTo>
                    <a:pt x="5923" y="11845"/>
                    <a:pt x="6271" y="11845"/>
                    <a:pt x="6271" y="12194"/>
                  </a:cubicBezTo>
                  <a:cubicBezTo>
                    <a:pt x="6271" y="12194"/>
                    <a:pt x="6271" y="12194"/>
                    <a:pt x="6271" y="12194"/>
                  </a:cubicBezTo>
                  <a:cubicBezTo>
                    <a:pt x="6271" y="12194"/>
                    <a:pt x="6619" y="12194"/>
                    <a:pt x="6619" y="12542"/>
                  </a:cubicBezTo>
                  <a:cubicBezTo>
                    <a:pt x="6619" y="12542"/>
                    <a:pt x="6619" y="12890"/>
                    <a:pt x="6619" y="12890"/>
                  </a:cubicBezTo>
                  <a:cubicBezTo>
                    <a:pt x="6968" y="12542"/>
                    <a:pt x="6619" y="12194"/>
                    <a:pt x="6271" y="11845"/>
                  </a:cubicBezTo>
                  <a:cubicBezTo>
                    <a:pt x="6271" y="11845"/>
                    <a:pt x="6271" y="11845"/>
                    <a:pt x="6271" y="11497"/>
                  </a:cubicBezTo>
                  <a:cubicBezTo>
                    <a:pt x="6271" y="11497"/>
                    <a:pt x="6271" y="11148"/>
                    <a:pt x="5923" y="11148"/>
                  </a:cubicBezTo>
                  <a:cubicBezTo>
                    <a:pt x="6271" y="11148"/>
                    <a:pt x="6271" y="11148"/>
                    <a:pt x="6271" y="11497"/>
                  </a:cubicBezTo>
                  <a:cubicBezTo>
                    <a:pt x="6271" y="11497"/>
                    <a:pt x="6968" y="12194"/>
                    <a:pt x="6968" y="12194"/>
                  </a:cubicBezTo>
                  <a:cubicBezTo>
                    <a:pt x="6968" y="12194"/>
                    <a:pt x="7316" y="12890"/>
                    <a:pt x="7316" y="12890"/>
                  </a:cubicBezTo>
                  <a:cubicBezTo>
                    <a:pt x="7316" y="12890"/>
                    <a:pt x="7665" y="12890"/>
                    <a:pt x="7665" y="13239"/>
                  </a:cubicBezTo>
                  <a:cubicBezTo>
                    <a:pt x="7665" y="13239"/>
                    <a:pt x="7665" y="13587"/>
                    <a:pt x="8013" y="13935"/>
                  </a:cubicBezTo>
                  <a:cubicBezTo>
                    <a:pt x="8013" y="14284"/>
                    <a:pt x="8361" y="14284"/>
                    <a:pt x="8710" y="14284"/>
                  </a:cubicBezTo>
                  <a:cubicBezTo>
                    <a:pt x="8710" y="14632"/>
                    <a:pt x="9058" y="14632"/>
                    <a:pt x="9058" y="14632"/>
                  </a:cubicBezTo>
                  <a:cubicBezTo>
                    <a:pt x="9406" y="14981"/>
                    <a:pt x="9406" y="14632"/>
                    <a:pt x="9755" y="14632"/>
                  </a:cubicBezTo>
                  <a:cubicBezTo>
                    <a:pt x="10103" y="14632"/>
                    <a:pt x="10103" y="14981"/>
                    <a:pt x="10452" y="15329"/>
                  </a:cubicBezTo>
                  <a:cubicBezTo>
                    <a:pt x="10800" y="15329"/>
                    <a:pt x="11148" y="15329"/>
                    <a:pt x="11148" y="15329"/>
                  </a:cubicBezTo>
                  <a:cubicBezTo>
                    <a:pt x="11148" y="15329"/>
                    <a:pt x="11497" y="16026"/>
                    <a:pt x="11497" y="16026"/>
                  </a:cubicBezTo>
                  <a:cubicBezTo>
                    <a:pt x="11845" y="16026"/>
                    <a:pt x="11845" y="16374"/>
                    <a:pt x="12194" y="16374"/>
                  </a:cubicBezTo>
                  <a:cubicBezTo>
                    <a:pt x="12194" y="16374"/>
                    <a:pt x="12194" y="16374"/>
                    <a:pt x="12194" y="16374"/>
                  </a:cubicBezTo>
                  <a:cubicBezTo>
                    <a:pt x="12194" y="16374"/>
                    <a:pt x="12542" y="16723"/>
                    <a:pt x="12542" y="16723"/>
                  </a:cubicBezTo>
                  <a:cubicBezTo>
                    <a:pt x="12542" y="16723"/>
                    <a:pt x="12542" y="16374"/>
                    <a:pt x="12542" y="16374"/>
                  </a:cubicBezTo>
                  <a:cubicBezTo>
                    <a:pt x="12542" y="16374"/>
                    <a:pt x="12194" y="16374"/>
                    <a:pt x="11845" y="16026"/>
                  </a:cubicBezTo>
                  <a:cubicBezTo>
                    <a:pt x="11845" y="16026"/>
                    <a:pt x="11845" y="15677"/>
                    <a:pt x="11845" y="15677"/>
                  </a:cubicBezTo>
                  <a:cubicBezTo>
                    <a:pt x="12194" y="15677"/>
                    <a:pt x="12194" y="15329"/>
                    <a:pt x="11845" y="14981"/>
                  </a:cubicBezTo>
                  <a:cubicBezTo>
                    <a:pt x="11845" y="14981"/>
                    <a:pt x="11845" y="14981"/>
                    <a:pt x="11845" y="14632"/>
                  </a:cubicBezTo>
                  <a:cubicBezTo>
                    <a:pt x="11497" y="14981"/>
                    <a:pt x="11497" y="14632"/>
                    <a:pt x="11148" y="14632"/>
                  </a:cubicBezTo>
                  <a:cubicBezTo>
                    <a:pt x="11148" y="14632"/>
                    <a:pt x="11148" y="14632"/>
                    <a:pt x="11148" y="14632"/>
                  </a:cubicBezTo>
                  <a:cubicBezTo>
                    <a:pt x="11148" y="14632"/>
                    <a:pt x="11148" y="14981"/>
                    <a:pt x="11148" y="14632"/>
                  </a:cubicBezTo>
                  <a:cubicBezTo>
                    <a:pt x="11148" y="14632"/>
                    <a:pt x="11148" y="14284"/>
                    <a:pt x="11148" y="14284"/>
                  </a:cubicBezTo>
                  <a:cubicBezTo>
                    <a:pt x="11148" y="13935"/>
                    <a:pt x="11497" y="13587"/>
                    <a:pt x="11148" y="13587"/>
                  </a:cubicBezTo>
                  <a:cubicBezTo>
                    <a:pt x="10800" y="13587"/>
                    <a:pt x="10800" y="13587"/>
                    <a:pt x="10800" y="13935"/>
                  </a:cubicBezTo>
                  <a:cubicBezTo>
                    <a:pt x="10452" y="13935"/>
                    <a:pt x="10452" y="13935"/>
                    <a:pt x="10452" y="14284"/>
                  </a:cubicBezTo>
                  <a:cubicBezTo>
                    <a:pt x="10452" y="14284"/>
                    <a:pt x="9755" y="14284"/>
                    <a:pt x="9755" y="14284"/>
                  </a:cubicBezTo>
                  <a:cubicBezTo>
                    <a:pt x="9406" y="13935"/>
                    <a:pt x="9406" y="13587"/>
                    <a:pt x="9406" y="13239"/>
                  </a:cubicBezTo>
                  <a:cubicBezTo>
                    <a:pt x="9406" y="12890"/>
                    <a:pt x="9406" y="12542"/>
                    <a:pt x="9406" y="12194"/>
                  </a:cubicBezTo>
                  <a:cubicBezTo>
                    <a:pt x="9406" y="12194"/>
                    <a:pt x="9406" y="11845"/>
                    <a:pt x="9406" y="11845"/>
                  </a:cubicBezTo>
                  <a:cubicBezTo>
                    <a:pt x="9755" y="11845"/>
                    <a:pt x="9755" y="11845"/>
                    <a:pt x="9755" y="11845"/>
                  </a:cubicBezTo>
                  <a:cubicBezTo>
                    <a:pt x="9755" y="11845"/>
                    <a:pt x="9755" y="11845"/>
                    <a:pt x="9755" y="11845"/>
                  </a:cubicBezTo>
                  <a:cubicBezTo>
                    <a:pt x="9755" y="11845"/>
                    <a:pt x="10103" y="11497"/>
                    <a:pt x="10452" y="11845"/>
                  </a:cubicBezTo>
                  <a:cubicBezTo>
                    <a:pt x="10452" y="11845"/>
                    <a:pt x="10800" y="11845"/>
                    <a:pt x="10800" y="11497"/>
                  </a:cubicBezTo>
                  <a:cubicBezTo>
                    <a:pt x="10800" y="11497"/>
                    <a:pt x="10800" y="11497"/>
                    <a:pt x="10800" y="11497"/>
                  </a:cubicBezTo>
                  <a:cubicBezTo>
                    <a:pt x="10800" y="11497"/>
                    <a:pt x="10800" y="11497"/>
                    <a:pt x="11148" y="11497"/>
                  </a:cubicBezTo>
                  <a:cubicBezTo>
                    <a:pt x="11148" y="11497"/>
                    <a:pt x="11497" y="11497"/>
                    <a:pt x="11497" y="11497"/>
                  </a:cubicBezTo>
                  <a:cubicBezTo>
                    <a:pt x="11845" y="11845"/>
                    <a:pt x="11845" y="11845"/>
                    <a:pt x="11845" y="11497"/>
                  </a:cubicBezTo>
                  <a:cubicBezTo>
                    <a:pt x="12194" y="11845"/>
                    <a:pt x="12194" y="11845"/>
                    <a:pt x="12194" y="11845"/>
                  </a:cubicBezTo>
                  <a:cubicBezTo>
                    <a:pt x="12194" y="12194"/>
                    <a:pt x="12194" y="12542"/>
                    <a:pt x="12542" y="12542"/>
                  </a:cubicBezTo>
                  <a:cubicBezTo>
                    <a:pt x="12542" y="12890"/>
                    <a:pt x="12542" y="12194"/>
                    <a:pt x="12542" y="12194"/>
                  </a:cubicBezTo>
                  <a:cubicBezTo>
                    <a:pt x="12542" y="12194"/>
                    <a:pt x="12542" y="11497"/>
                    <a:pt x="12542" y="11497"/>
                  </a:cubicBezTo>
                  <a:cubicBezTo>
                    <a:pt x="12194" y="11497"/>
                    <a:pt x="12194" y="11148"/>
                    <a:pt x="12542" y="10800"/>
                  </a:cubicBezTo>
                  <a:cubicBezTo>
                    <a:pt x="12542" y="10800"/>
                    <a:pt x="12890" y="10800"/>
                    <a:pt x="12890" y="10800"/>
                  </a:cubicBezTo>
                  <a:cubicBezTo>
                    <a:pt x="13239" y="10452"/>
                    <a:pt x="13239" y="10452"/>
                    <a:pt x="13239" y="10103"/>
                  </a:cubicBezTo>
                  <a:cubicBezTo>
                    <a:pt x="13239" y="10103"/>
                    <a:pt x="13239" y="10103"/>
                    <a:pt x="13239" y="10103"/>
                  </a:cubicBezTo>
                  <a:cubicBezTo>
                    <a:pt x="13239" y="10103"/>
                    <a:pt x="13239" y="9755"/>
                    <a:pt x="13239" y="10103"/>
                  </a:cubicBezTo>
                  <a:cubicBezTo>
                    <a:pt x="13239" y="9755"/>
                    <a:pt x="13239" y="9755"/>
                    <a:pt x="13239" y="9755"/>
                  </a:cubicBezTo>
                  <a:cubicBezTo>
                    <a:pt x="13239" y="9755"/>
                    <a:pt x="13239" y="9406"/>
                    <a:pt x="13239" y="9406"/>
                  </a:cubicBezTo>
                  <a:cubicBezTo>
                    <a:pt x="13587" y="9755"/>
                    <a:pt x="13935" y="9406"/>
                    <a:pt x="13587" y="9058"/>
                  </a:cubicBezTo>
                  <a:cubicBezTo>
                    <a:pt x="13935" y="9058"/>
                    <a:pt x="14284" y="9058"/>
                    <a:pt x="14284" y="9058"/>
                  </a:cubicBezTo>
                  <a:cubicBezTo>
                    <a:pt x="14284" y="9058"/>
                    <a:pt x="14284" y="8710"/>
                    <a:pt x="14284" y="8710"/>
                  </a:cubicBezTo>
                  <a:cubicBezTo>
                    <a:pt x="14632" y="8361"/>
                    <a:pt x="14632" y="8361"/>
                    <a:pt x="14632" y="8361"/>
                  </a:cubicBezTo>
                  <a:cubicBezTo>
                    <a:pt x="14632" y="8361"/>
                    <a:pt x="14981" y="8361"/>
                    <a:pt x="14981" y="8013"/>
                  </a:cubicBezTo>
                  <a:cubicBezTo>
                    <a:pt x="15329" y="8361"/>
                    <a:pt x="15677" y="8013"/>
                    <a:pt x="15329" y="7665"/>
                  </a:cubicBezTo>
                  <a:cubicBezTo>
                    <a:pt x="15329" y="7665"/>
                    <a:pt x="15329" y="7665"/>
                    <a:pt x="14981" y="7665"/>
                  </a:cubicBezTo>
                  <a:cubicBezTo>
                    <a:pt x="15329" y="7665"/>
                    <a:pt x="15329" y="7665"/>
                    <a:pt x="15329" y="7665"/>
                  </a:cubicBezTo>
                  <a:cubicBezTo>
                    <a:pt x="15677" y="7316"/>
                    <a:pt x="15329" y="7316"/>
                    <a:pt x="15329" y="7316"/>
                  </a:cubicBezTo>
                  <a:cubicBezTo>
                    <a:pt x="14981" y="7316"/>
                    <a:pt x="14981" y="7316"/>
                    <a:pt x="14632" y="7316"/>
                  </a:cubicBezTo>
                  <a:cubicBezTo>
                    <a:pt x="14632" y="7665"/>
                    <a:pt x="14632" y="7665"/>
                    <a:pt x="14284" y="7665"/>
                  </a:cubicBezTo>
                  <a:close/>
                  <a:moveTo>
                    <a:pt x="17419" y="17071"/>
                  </a:moveTo>
                  <a:cubicBezTo>
                    <a:pt x="17419" y="17071"/>
                    <a:pt x="17071" y="17071"/>
                    <a:pt x="17071" y="17071"/>
                  </a:cubicBezTo>
                  <a:cubicBezTo>
                    <a:pt x="17071" y="17071"/>
                    <a:pt x="16723" y="16723"/>
                    <a:pt x="16723" y="16723"/>
                  </a:cubicBezTo>
                  <a:cubicBezTo>
                    <a:pt x="16723" y="16723"/>
                    <a:pt x="16374" y="16374"/>
                    <a:pt x="16374" y="16374"/>
                  </a:cubicBezTo>
                  <a:cubicBezTo>
                    <a:pt x="16026" y="16026"/>
                    <a:pt x="16026" y="16026"/>
                    <a:pt x="15677" y="16026"/>
                  </a:cubicBezTo>
                  <a:cubicBezTo>
                    <a:pt x="15677" y="16026"/>
                    <a:pt x="15329" y="16374"/>
                    <a:pt x="15329" y="16374"/>
                  </a:cubicBezTo>
                  <a:cubicBezTo>
                    <a:pt x="15329" y="16026"/>
                    <a:pt x="14981" y="16026"/>
                    <a:pt x="14981" y="16026"/>
                  </a:cubicBezTo>
                  <a:cubicBezTo>
                    <a:pt x="14632" y="16026"/>
                    <a:pt x="14632" y="15677"/>
                    <a:pt x="14284" y="16026"/>
                  </a:cubicBezTo>
                  <a:cubicBezTo>
                    <a:pt x="14284" y="16026"/>
                    <a:pt x="14284" y="16026"/>
                    <a:pt x="14284" y="16374"/>
                  </a:cubicBezTo>
                  <a:cubicBezTo>
                    <a:pt x="13935" y="16026"/>
                    <a:pt x="14284" y="16026"/>
                    <a:pt x="14284" y="15677"/>
                  </a:cubicBezTo>
                  <a:cubicBezTo>
                    <a:pt x="13935" y="15677"/>
                    <a:pt x="13587" y="16026"/>
                    <a:pt x="13587" y="16026"/>
                  </a:cubicBezTo>
                  <a:cubicBezTo>
                    <a:pt x="13587" y="16026"/>
                    <a:pt x="13587" y="16026"/>
                    <a:pt x="13239" y="16026"/>
                  </a:cubicBezTo>
                  <a:cubicBezTo>
                    <a:pt x="13239" y="16374"/>
                    <a:pt x="13239" y="16374"/>
                    <a:pt x="13239" y="16374"/>
                  </a:cubicBezTo>
                  <a:cubicBezTo>
                    <a:pt x="13239" y="16374"/>
                    <a:pt x="12890" y="16374"/>
                    <a:pt x="12890" y="16374"/>
                  </a:cubicBezTo>
                  <a:cubicBezTo>
                    <a:pt x="12890" y="16723"/>
                    <a:pt x="12890" y="17071"/>
                    <a:pt x="12890" y="17419"/>
                  </a:cubicBezTo>
                  <a:cubicBezTo>
                    <a:pt x="13239" y="17419"/>
                    <a:pt x="12890" y="17768"/>
                    <a:pt x="12890" y="18116"/>
                  </a:cubicBezTo>
                  <a:cubicBezTo>
                    <a:pt x="12890" y="18116"/>
                    <a:pt x="12542" y="18465"/>
                    <a:pt x="12542" y="18465"/>
                  </a:cubicBezTo>
                  <a:cubicBezTo>
                    <a:pt x="12542" y="18813"/>
                    <a:pt x="12542" y="18813"/>
                    <a:pt x="12542" y="18813"/>
                  </a:cubicBezTo>
                  <a:cubicBezTo>
                    <a:pt x="12542" y="19161"/>
                    <a:pt x="12542" y="19161"/>
                    <a:pt x="12542" y="19510"/>
                  </a:cubicBezTo>
                  <a:cubicBezTo>
                    <a:pt x="12542" y="19510"/>
                    <a:pt x="12542" y="19510"/>
                    <a:pt x="12542" y="19858"/>
                  </a:cubicBezTo>
                  <a:cubicBezTo>
                    <a:pt x="14284" y="19510"/>
                    <a:pt x="16026" y="18465"/>
                    <a:pt x="17419" y="17071"/>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nvGrpSpPr>
            <p:cNvPr id="466" name="Group 466"/>
            <p:cNvGrpSpPr/>
            <p:nvPr/>
          </p:nvGrpSpPr>
          <p:grpSpPr>
            <a:xfrm>
              <a:off x="434434" y="600602"/>
              <a:ext cx="2017426" cy="616810"/>
              <a:chOff x="0" y="0"/>
              <a:chExt cx="2017425" cy="616809"/>
            </a:xfrm>
          </p:grpSpPr>
          <p:sp>
            <p:nvSpPr>
              <p:cNvPr id="464" name="Shape 464"/>
              <p:cNvSpPr/>
              <p:nvPr/>
            </p:nvSpPr>
            <p:spPr>
              <a:xfrm>
                <a:off x="0" y="0"/>
                <a:ext cx="2017424"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375501">
                  <a:defRPr sz="1600" b="1">
                    <a:solidFill>
                      <a:srgbClr val="FFFFFF"/>
                    </a:solidFill>
                    <a:latin typeface="Roboto Condensed"/>
                    <a:ea typeface="Roboto Condensed"/>
                    <a:cs typeface="Roboto Condensed"/>
                    <a:sym typeface="Roboto Condensed"/>
                  </a:defRPr>
                </a:lvl1pPr>
              </a:lstStyle>
              <a:p>
                <a:r>
                  <a:t>Rut Listesi</a:t>
                </a:r>
              </a:p>
            </p:txBody>
          </p:sp>
          <p:sp>
            <p:nvSpPr>
              <p:cNvPr id="465" name="Shape 465"/>
              <p:cNvSpPr/>
              <p:nvPr/>
            </p:nvSpPr>
            <p:spPr>
              <a:xfrm>
                <a:off x="0" y="261209"/>
                <a:ext cx="2017426" cy="355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spcBef>
                    <a:spcPts val="300"/>
                  </a:spcBef>
                  <a:defRPr sz="1200">
                    <a:solidFill>
                      <a:srgbClr val="FFFFFF"/>
                    </a:solidFill>
                    <a:latin typeface="Roboto Condensed"/>
                    <a:ea typeface="Roboto Condensed"/>
                    <a:cs typeface="Roboto Condensed"/>
                    <a:sym typeface="Roboto Condensed"/>
                  </a:defRPr>
                </a:lvl1pPr>
              </a:lstStyle>
              <a:p>
                <a:r>
                  <a:t>Girilen rota takvimindeki sıra güzergaha göre listelenir.</a:t>
                </a:r>
              </a:p>
            </p:txBody>
          </p:sp>
        </p:grpSp>
      </p:grpSp>
      <p:grpSp>
        <p:nvGrpSpPr>
          <p:cNvPr id="474" name="Group 474"/>
          <p:cNvGrpSpPr/>
          <p:nvPr/>
        </p:nvGrpSpPr>
        <p:grpSpPr>
          <a:xfrm>
            <a:off x="2670210" y="957185"/>
            <a:ext cx="3242404" cy="6212590"/>
            <a:chOff x="0" y="0"/>
            <a:chExt cx="3242402" cy="6212588"/>
          </a:xfrm>
        </p:grpSpPr>
        <p:grpSp>
          <p:nvGrpSpPr>
            <p:cNvPr id="470" name="Group 470"/>
            <p:cNvGrpSpPr/>
            <p:nvPr/>
          </p:nvGrpSpPr>
          <p:grpSpPr>
            <a:xfrm>
              <a:off x="385000" y="0"/>
              <a:ext cx="2857403" cy="5652696"/>
              <a:chOff x="0" y="0"/>
              <a:chExt cx="2857402" cy="5652695"/>
            </a:xfrm>
          </p:grpSpPr>
          <p:pic>
            <p:nvPicPr>
              <p:cNvPr id="468" name="image42.png"/>
              <p:cNvPicPr>
                <a:picLocks noChangeAspect="1"/>
              </p:cNvPicPr>
              <p:nvPr/>
            </p:nvPicPr>
            <p:blipFill>
              <a:blip r:embed="rId2">
                <a:extLst/>
              </a:blip>
              <a:srcRect l="23222" t="2543" r="23222" b="2543"/>
              <a:stretch>
                <a:fillRect/>
              </a:stretch>
            </p:blipFill>
            <p:spPr>
              <a:xfrm>
                <a:off x="0" y="-1"/>
                <a:ext cx="2857403" cy="5652697"/>
              </a:xfrm>
              <a:prstGeom prst="rect">
                <a:avLst/>
              </a:prstGeom>
              <a:ln w="12700" cap="flat">
                <a:noFill/>
                <a:miter lim="400000"/>
              </a:ln>
              <a:effectLst/>
            </p:spPr>
          </p:pic>
          <p:pic>
            <p:nvPicPr>
              <p:cNvPr id="469" name="image11.jpeg"/>
              <p:cNvPicPr>
                <a:picLocks noChangeAspect="1"/>
              </p:cNvPicPr>
              <p:nvPr/>
            </p:nvPicPr>
            <p:blipFill>
              <a:blip r:embed="rId3" cstate="print">
                <a:extLst/>
              </a:blip>
              <a:srcRect t="8788"/>
              <a:stretch>
                <a:fillRect/>
              </a:stretch>
            </p:blipFill>
            <p:spPr>
              <a:xfrm>
                <a:off x="205078" y="860638"/>
                <a:ext cx="2481793" cy="4228546"/>
              </a:xfrm>
              <a:prstGeom prst="rect">
                <a:avLst/>
              </a:prstGeom>
              <a:ln w="12700" cap="flat">
                <a:noFill/>
                <a:miter lim="400000"/>
              </a:ln>
              <a:effectLst/>
            </p:spPr>
          </p:pic>
        </p:grpSp>
        <p:grpSp>
          <p:nvGrpSpPr>
            <p:cNvPr id="473" name="Group 473"/>
            <p:cNvGrpSpPr/>
            <p:nvPr/>
          </p:nvGrpSpPr>
          <p:grpSpPr>
            <a:xfrm>
              <a:off x="-1" y="5226778"/>
              <a:ext cx="944695" cy="985811"/>
              <a:chOff x="0" y="0"/>
              <a:chExt cx="944693" cy="985810"/>
            </a:xfrm>
          </p:grpSpPr>
          <p:sp>
            <p:nvSpPr>
              <p:cNvPr id="471" name="Shape 471"/>
              <p:cNvSpPr/>
              <p:nvPr/>
            </p:nvSpPr>
            <p:spPr>
              <a:xfrm>
                <a:off x="-1" y="0"/>
                <a:ext cx="944695" cy="985811"/>
              </a:xfrm>
              <a:prstGeom prst="rect">
                <a:avLst/>
              </a:prstGeom>
              <a:solidFill>
                <a:srgbClr val="7F7F7F"/>
              </a:solidFill>
              <a:ln w="12700" cap="flat">
                <a:solidFill>
                  <a:srgbClr val="FFFFFF"/>
                </a:solidFill>
                <a:prstDash val="solid"/>
                <a:round/>
              </a:ln>
              <a:effectLst/>
            </p:spPr>
            <p:txBody>
              <a:bodyPr wrap="square" lIns="45718" tIns="45718" rIns="45718" bIns="45718" numCol="1" anchor="ctr">
                <a:noAutofit/>
              </a:bodyPr>
              <a:lstStyle/>
              <a:p>
                <a:pPr algn="ctr" defTabSz="1375501">
                  <a:defRPr sz="8000">
                    <a:solidFill>
                      <a:srgbClr val="404040"/>
                    </a:solidFill>
                    <a:latin typeface="FontAwesome"/>
                    <a:ea typeface="FontAwesome"/>
                    <a:cs typeface="FontAwesome"/>
                    <a:sym typeface="FontAwesome"/>
                  </a:defRPr>
                </a:pPr>
                <a:endParaRPr/>
              </a:p>
            </p:txBody>
          </p:sp>
          <p:sp>
            <p:nvSpPr>
              <p:cNvPr id="472" name="Shape 472"/>
              <p:cNvSpPr/>
              <p:nvPr/>
            </p:nvSpPr>
            <p:spPr>
              <a:xfrm>
                <a:off x="313489" y="213990"/>
                <a:ext cx="317714" cy="557829"/>
              </a:xfrm>
              <a:custGeom>
                <a:avLst/>
                <a:gdLst/>
                <a:ahLst/>
                <a:cxnLst>
                  <a:cxn ang="0">
                    <a:pos x="wd2" y="hd2"/>
                  </a:cxn>
                  <a:cxn ang="5400000">
                    <a:pos x="wd2" y="hd2"/>
                  </a:cxn>
                  <a:cxn ang="10800000">
                    <a:pos x="wd2" y="hd2"/>
                  </a:cxn>
                  <a:cxn ang="16200000">
                    <a:pos x="wd2" y="hd2"/>
                  </a:cxn>
                </a:cxnLst>
                <a:rect l="0" t="0" r="r" b="b"/>
                <a:pathLst>
                  <a:path w="21600" h="21600" extrusionOk="0">
                    <a:moveTo>
                      <a:pt x="21600" y="19396"/>
                    </a:moveTo>
                    <a:cubicBezTo>
                      <a:pt x="21600" y="20718"/>
                      <a:pt x="20110" y="21600"/>
                      <a:pt x="17876" y="21600"/>
                    </a:cubicBezTo>
                    <a:cubicBezTo>
                      <a:pt x="3724" y="21600"/>
                      <a:pt x="3724" y="21600"/>
                      <a:pt x="3724" y="21600"/>
                    </a:cubicBezTo>
                    <a:cubicBezTo>
                      <a:pt x="1490" y="21600"/>
                      <a:pt x="0" y="20718"/>
                      <a:pt x="0" y="19396"/>
                    </a:cubicBezTo>
                    <a:cubicBezTo>
                      <a:pt x="0" y="2204"/>
                      <a:pt x="0" y="2204"/>
                      <a:pt x="0" y="2204"/>
                    </a:cubicBezTo>
                    <a:cubicBezTo>
                      <a:pt x="0" y="1322"/>
                      <a:pt x="1490" y="0"/>
                      <a:pt x="3724" y="0"/>
                    </a:cubicBezTo>
                    <a:cubicBezTo>
                      <a:pt x="17876" y="0"/>
                      <a:pt x="17876" y="0"/>
                      <a:pt x="17876" y="0"/>
                    </a:cubicBezTo>
                    <a:cubicBezTo>
                      <a:pt x="20110" y="0"/>
                      <a:pt x="21600" y="1322"/>
                      <a:pt x="21600" y="2204"/>
                    </a:cubicBezTo>
                    <a:lnTo>
                      <a:pt x="21600" y="19396"/>
                    </a:lnTo>
                    <a:close/>
                    <a:moveTo>
                      <a:pt x="18621" y="4849"/>
                    </a:moveTo>
                    <a:cubicBezTo>
                      <a:pt x="18621" y="4849"/>
                      <a:pt x="18621" y="4408"/>
                      <a:pt x="17876" y="4408"/>
                    </a:cubicBezTo>
                    <a:cubicBezTo>
                      <a:pt x="3724" y="4408"/>
                      <a:pt x="3724" y="4408"/>
                      <a:pt x="3724" y="4408"/>
                    </a:cubicBezTo>
                    <a:cubicBezTo>
                      <a:pt x="2979" y="4408"/>
                      <a:pt x="2234" y="4849"/>
                      <a:pt x="2234" y="4849"/>
                    </a:cubicBezTo>
                    <a:cubicBezTo>
                      <a:pt x="2234" y="16751"/>
                      <a:pt x="2234" y="16751"/>
                      <a:pt x="2234" y="16751"/>
                    </a:cubicBezTo>
                    <a:cubicBezTo>
                      <a:pt x="2234" y="17192"/>
                      <a:pt x="2979" y="17192"/>
                      <a:pt x="3724" y="17192"/>
                    </a:cubicBezTo>
                    <a:cubicBezTo>
                      <a:pt x="17876" y="17192"/>
                      <a:pt x="17876" y="17192"/>
                      <a:pt x="17876" y="17192"/>
                    </a:cubicBezTo>
                    <a:cubicBezTo>
                      <a:pt x="18621" y="17192"/>
                      <a:pt x="18621" y="17192"/>
                      <a:pt x="18621" y="16751"/>
                    </a:cubicBezTo>
                    <a:lnTo>
                      <a:pt x="18621" y="4849"/>
                    </a:lnTo>
                    <a:close/>
                    <a:moveTo>
                      <a:pt x="12662" y="2204"/>
                    </a:moveTo>
                    <a:cubicBezTo>
                      <a:pt x="8193" y="2204"/>
                      <a:pt x="8193" y="2204"/>
                      <a:pt x="8193" y="2204"/>
                    </a:cubicBezTo>
                    <a:cubicBezTo>
                      <a:pt x="8193" y="2204"/>
                      <a:pt x="8193" y="2645"/>
                      <a:pt x="8193" y="2645"/>
                    </a:cubicBezTo>
                    <a:cubicBezTo>
                      <a:pt x="8193" y="2645"/>
                      <a:pt x="8193" y="2645"/>
                      <a:pt x="8193" y="2645"/>
                    </a:cubicBezTo>
                    <a:cubicBezTo>
                      <a:pt x="12662" y="2645"/>
                      <a:pt x="12662" y="2645"/>
                      <a:pt x="12662" y="2645"/>
                    </a:cubicBezTo>
                    <a:cubicBezTo>
                      <a:pt x="13407" y="2645"/>
                      <a:pt x="13407" y="2645"/>
                      <a:pt x="13407" y="2645"/>
                    </a:cubicBezTo>
                    <a:cubicBezTo>
                      <a:pt x="13407" y="2645"/>
                      <a:pt x="13407" y="2204"/>
                      <a:pt x="12662" y="2204"/>
                    </a:cubicBezTo>
                    <a:close/>
                    <a:moveTo>
                      <a:pt x="10428" y="18073"/>
                    </a:moveTo>
                    <a:cubicBezTo>
                      <a:pt x="9683" y="18073"/>
                      <a:pt x="8193" y="18514"/>
                      <a:pt x="8193" y="19396"/>
                    </a:cubicBezTo>
                    <a:cubicBezTo>
                      <a:pt x="8193" y="20278"/>
                      <a:pt x="9683" y="20718"/>
                      <a:pt x="10428" y="20718"/>
                    </a:cubicBezTo>
                    <a:cubicBezTo>
                      <a:pt x="11917" y="20718"/>
                      <a:pt x="12662" y="20278"/>
                      <a:pt x="12662" y="19396"/>
                    </a:cubicBezTo>
                    <a:cubicBezTo>
                      <a:pt x="12662" y="18514"/>
                      <a:pt x="11917" y="18073"/>
                      <a:pt x="10428" y="18073"/>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grpSp>
      <p:grpSp>
        <p:nvGrpSpPr>
          <p:cNvPr id="481" name="Group 481"/>
          <p:cNvGrpSpPr/>
          <p:nvPr/>
        </p:nvGrpSpPr>
        <p:grpSpPr>
          <a:xfrm>
            <a:off x="122860" y="1345673"/>
            <a:ext cx="2818367" cy="5435614"/>
            <a:chOff x="0" y="0"/>
            <a:chExt cx="2818365" cy="5435613"/>
          </a:xfrm>
        </p:grpSpPr>
        <p:grpSp>
          <p:nvGrpSpPr>
            <p:cNvPr id="477" name="Group 477"/>
            <p:cNvGrpSpPr/>
            <p:nvPr/>
          </p:nvGrpSpPr>
          <p:grpSpPr>
            <a:xfrm>
              <a:off x="323213" y="0"/>
              <a:ext cx="2495153" cy="4936070"/>
              <a:chOff x="0" y="0"/>
              <a:chExt cx="2495151" cy="4936069"/>
            </a:xfrm>
          </p:grpSpPr>
          <p:pic>
            <p:nvPicPr>
              <p:cNvPr id="475" name="image42.png"/>
              <p:cNvPicPr>
                <a:picLocks noChangeAspect="1"/>
              </p:cNvPicPr>
              <p:nvPr/>
            </p:nvPicPr>
            <p:blipFill>
              <a:blip r:embed="rId2">
                <a:extLst/>
              </a:blip>
              <a:srcRect l="23222" t="2544" r="23222" b="2543"/>
              <a:stretch>
                <a:fillRect/>
              </a:stretch>
            </p:blipFill>
            <p:spPr>
              <a:xfrm>
                <a:off x="0" y="0"/>
                <a:ext cx="2495152" cy="4936070"/>
              </a:xfrm>
              <a:prstGeom prst="rect">
                <a:avLst/>
              </a:prstGeom>
              <a:ln w="12700" cap="flat">
                <a:noFill/>
                <a:miter lim="400000"/>
              </a:ln>
              <a:effectLst/>
            </p:spPr>
          </p:pic>
          <p:pic>
            <p:nvPicPr>
              <p:cNvPr id="476" name="image12.jpeg"/>
              <p:cNvPicPr>
                <a:picLocks noChangeAspect="1"/>
              </p:cNvPicPr>
              <p:nvPr/>
            </p:nvPicPr>
            <p:blipFill>
              <a:blip r:embed="rId4" cstate="print">
                <a:extLst/>
              </a:blip>
              <a:srcRect t="11971"/>
              <a:stretch>
                <a:fillRect/>
              </a:stretch>
            </p:blipFill>
            <p:spPr>
              <a:xfrm>
                <a:off x="201871" y="759312"/>
                <a:ext cx="2152040" cy="3665476"/>
              </a:xfrm>
              <a:prstGeom prst="rect">
                <a:avLst/>
              </a:prstGeom>
              <a:ln w="12700" cap="flat">
                <a:noFill/>
                <a:miter lim="400000"/>
              </a:ln>
              <a:effectLst/>
            </p:spPr>
          </p:pic>
        </p:grpSp>
        <p:grpSp>
          <p:nvGrpSpPr>
            <p:cNvPr id="480" name="Group 480"/>
            <p:cNvGrpSpPr/>
            <p:nvPr/>
          </p:nvGrpSpPr>
          <p:grpSpPr>
            <a:xfrm>
              <a:off x="-1" y="4574780"/>
              <a:ext cx="824930" cy="860834"/>
              <a:chOff x="0" y="0"/>
              <a:chExt cx="824929" cy="860833"/>
            </a:xfrm>
          </p:grpSpPr>
          <p:sp>
            <p:nvSpPr>
              <p:cNvPr id="478" name="Shape 478"/>
              <p:cNvSpPr/>
              <p:nvPr/>
            </p:nvSpPr>
            <p:spPr>
              <a:xfrm>
                <a:off x="0" y="-1"/>
                <a:ext cx="824930" cy="860834"/>
              </a:xfrm>
              <a:prstGeom prst="rect">
                <a:avLst/>
              </a:prstGeom>
              <a:solidFill>
                <a:srgbClr val="7F7F7F"/>
              </a:solidFill>
              <a:ln w="12700" cap="flat">
                <a:solidFill>
                  <a:srgbClr val="FFFFFF"/>
                </a:solidFill>
                <a:prstDash val="solid"/>
                <a:round/>
              </a:ln>
              <a:effectLst/>
            </p:spPr>
            <p:txBody>
              <a:bodyPr wrap="square" lIns="45718" tIns="45718" rIns="45718" bIns="45718" numCol="1" anchor="ctr">
                <a:noAutofit/>
              </a:bodyPr>
              <a:lstStyle/>
              <a:p>
                <a:pPr algn="ctr" defTabSz="1375501">
                  <a:defRPr sz="8000">
                    <a:solidFill>
                      <a:srgbClr val="404040"/>
                    </a:solidFill>
                    <a:latin typeface="FontAwesome"/>
                    <a:ea typeface="FontAwesome"/>
                    <a:cs typeface="FontAwesome"/>
                    <a:sym typeface="FontAwesome"/>
                  </a:defRPr>
                </a:pPr>
                <a:endParaRPr/>
              </a:p>
            </p:txBody>
          </p:sp>
          <p:sp>
            <p:nvSpPr>
              <p:cNvPr id="479" name="Shape 479"/>
              <p:cNvSpPr/>
              <p:nvPr/>
            </p:nvSpPr>
            <p:spPr>
              <a:xfrm>
                <a:off x="273746" y="186862"/>
                <a:ext cx="277435" cy="487108"/>
              </a:xfrm>
              <a:custGeom>
                <a:avLst/>
                <a:gdLst/>
                <a:ahLst/>
                <a:cxnLst>
                  <a:cxn ang="0">
                    <a:pos x="wd2" y="hd2"/>
                  </a:cxn>
                  <a:cxn ang="5400000">
                    <a:pos x="wd2" y="hd2"/>
                  </a:cxn>
                  <a:cxn ang="10800000">
                    <a:pos x="wd2" y="hd2"/>
                  </a:cxn>
                  <a:cxn ang="16200000">
                    <a:pos x="wd2" y="hd2"/>
                  </a:cxn>
                </a:cxnLst>
                <a:rect l="0" t="0" r="r" b="b"/>
                <a:pathLst>
                  <a:path w="21600" h="21600" extrusionOk="0">
                    <a:moveTo>
                      <a:pt x="21600" y="19396"/>
                    </a:moveTo>
                    <a:cubicBezTo>
                      <a:pt x="21600" y="20718"/>
                      <a:pt x="20110" y="21600"/>
                      <a:pt x="17876" y="21600"/>
                    </a:cubicBezTo>
                    <a:cubicBezTo>
                      <a:pt x="3724" y="21600"/>
                      <a:pt x="3724" y="21600"/>
                      <a:pt x="3724" y="21600"/>
                    </a:cubicBezTo>
                    <a:cubicBezTo>
                      <a:pt x="1490" y="21600"/>
                      <a:pt x="0" y="20718"/>
                      <a:pt x="0" y="19396"/>
                    </a:cubicBezTo>
                    <a:cubicBezTo>
                      <a:pt x="0" y="2204"/>
                      <a:pt x="0" y="2204"/>
                      <a:pt x="0" y="2204"/>
                    </a:cubicBezTo>
                    <a:cubicBezTo>
                      <a:pt x="0" y="1322"/>
                      <a:pt x="1490" y="0"/>
                      <a:pt x="3724" y="0"/>
                    </a:cubicBezTo>
                    <a:cubicBezTo>
                      <a:pt x="17876" y="0"/>
                      <a:pt x="17876" y="0"/>
                      <a:pt x="17876" y="0"/>
                    </a:cubicBezTo>
                    <a:cubicBezTo>
                      <a:pt x="20110" y="0"/>
                      <a:pt x="21600" y="1322"/>
                      <a:pt x="21600" y="2204"/>
                    </a:cubicBezTo>
                    <a:lnTo>
                      <a:pt x="21600" y="19396"/>
                    </a:lnTo>
                    <a:close/>
                    <a:moveTo>
                      <a:pt x="18621" y="4849"/>
                    </a:moveTo>
                    <a:cubicBezTo>
                      <a:pt x="18621" y="4849"/>
                      <a:pt x="18621" y="4408"/>
                      <a:pt x="17876" y="4408"/>
                    </a:cubicBezTo>
                    <a:cubicBezTo>
                      <a:pt x="3724" y="4408"/>
                      <a:pt x="3724" y="4408"/>
                      <a:pt x="3724" y="4408"/>
                    </a:cubicBezTo>
                    <a:cubicBezTo>
                      <a:pt x="2979" y="4408"/>
                      <a:pt x="2234" y="4849"/>
                      <a:pt x="2234" y="4849"/>
                    </a:cubicBezTo>
                    <a:cubicBezTo>
                      <a:pt x="2234" y="16751"/>
                      <a:pt x="2234" y="16751"/>
                      <a:pt x="2234" y="16751"/>
                    </a:cubicBezTo>
                    <a:cubicBezTo>
                      <a:pt x="2234" y="17192"/>
                      <a:pt x="2979" y="17192"/>
                      <a:pt x="3724" y="17192"/>
                    </a:cubicBezTo>
                    <a:cubicBezTo>
                      <a:pt x="17876" y="17192"/>
                      <a:pt x="17876" y="17192"/>
                      <a:pt x="17876" y="17192"/>
                    </a:cubicBezTo>
                    <a:cubicBezTo>
                      <a:pt x="18621" y="17192"/>
                      <a:pt x="18621" y="17192"/>
                      <a:pt x="18621" y="16751"/>
                    </a:cubicBezTo>
                    <a:lnTo>
                      <a:pt x="18621" y="4849"/>
                    </a:lnTo>
                    <a:close/>
                    <a:moveTo>
                      <a:pt x="12662" y="2204"/>
                    </a:moveTo>
                    <a:cubicBezTo>
                      <a:pt x="8193" y="2204"/>
                      <a:pt x="8193" y="2204"/>
                      <a:pt x="8193" y="2204"/>
                    </a:cubicBezTo>
                    <a:cubicBezTo>
                      <a:pt x="8193" y="2204"/>
                      <a:pt x="8193" y="2645"/>
                      <a:pt x="8193" y="2645"/>
                    </a:cubicBezTo>
                    <a:cubicBezTo>
                      <a:pt x="8193" y="2645"/>
                      <a:pt x="8193" y="2645"/>
                      <a:pt x="8193" y="2645"/>
                    </a:cubicBezTo>
                    <a:cubicBezTo>
                      <a:pt x="12662" y="2645"/>
                      <a:pt x="12662" y="2645"/>
                      <a:pt x="12662" y="2645"/>
                    </a:cubicBezTo>
                    <a:cubicBezTo>
                      <a:pt x="13407" y="2645"/>
                      <a:pt x="13407" y="2645"/>
                      <a:pt x="13407" y="2645"/>
                    </a:cubicBezTo>
                    <a:cubicBezTo>
                      <a:pt x="13407" y="2645"/>
                      <a:pt x="13407" y="2204"/>
                      <a:pt x="12662" y="2204"/>
                    </a:cubicBezTo>
                    <a:close/>
                    <a:moveTo>
                      <a:pt x="10428" y="18073"/>
                    </a:moveTo>
                    <a:cubicBezTo>
                      <a:pt x="9683" y="18073"/>
                      <a:pt x="8193" y="18514"/>
                      <a:pt x="8193" y="19396"/>
                    </a:cubicBezTo>
                    <a:cubicBezTo>
                      <a:pt x="8193" y="20278"/>
                      <a:pt x="9683" y="20718"/>
                      <a:pt x="10428" y="20718"/>
                    </a:cubicBezTo>
                    <a:cubicBezTo>
                      <a:pt x="11917" y="20718"/>
                      <a:pt x="12662" y="20278"/>
                      <a:pt x="12662" y="19396"/>
                    </a:cubicBezTo>
                    <a:cubicBezTo>
                      <a:pt x="12662" y="18514"/>
                      <a:pt x="11917" y="18073"/>
                      <a:pt x="10428" y="18073"/>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grpSp>
      <p:grpSp>
        <p:nvGrpSpPr>
          <p:cNvPr id="484" name="Group 484"/>
          <p:cNvGrpSpPr/>
          <p:nvPr/>
        </p:nvGrpSpPr>
        <p:grpSpPr>
          <a:xfrm>
            <a:off x="322009" y="452574"/>
            <a:ext cx="549147" cy="573049"/>
            <a:chOff x="0" y="0"/>
            <a:chExt cx="549145" cy="573048"/>
          </a:xfrm>
        </p:grpSpPr>
        <p:sp>
          <p:nvSpPr>
            <p:cNvPr id="482" name="Shape 482"/>
            <p:cNvSpPr/>
            <p:nvPr/>
          </p:nvSpPr>
          <p:spPr>
            <a:xfrm>
              <a:off x="0" y="-1"/>
              <a:ext cx="549147" cy="573049"/>
            </a:xfrm>
            <a:prstGeom prst="rect">
              <a:avLst/>
            </a:prstGeom>
            <a:solidFill>
              <a:srgbClr val="7F7F7F"/>
            </a:solidFill>
            <a:ln w="12700" cap="flat">
              <a:solidFill>
                <a:srgbClr val="FFFFFF"/>
              </a:solidFill>
              <a:prstDash val="solid"/>
              <a:round/>
            </a:ln>
            <a:effectLst/>
          </p:spPr>
          <p:txBody>
            <a:bodyPr wrap="square" lIns="45718" tIns="45718" rIns="45718" bIns="45718" numCol="1" anchor="ctr">
              <a:noAutofit/>
            </a:bodyPr>
            <a:lstStyle/>
            <a:p>
              <a:pPr algn="ctr" defTabSz="1375501">
                <a:defRPr sz="8000">
                  <a:solidFill>
                    <a:srgbClr val="404040"/>
                  </a:solidFill>
                  <a:latin typeface="FontAwesome"/>
                  <a:ea typeface="FontAwesome"/>
                  <a:cs typeface="FontAwesome"/>
                  <a:sym typeface="FontAwesome"/>
                </a:defRPr>
              </a:pPr>
              <a:endParaRPr/>
            </a:p>
          </p:txBody>
        </p:sp>
        <p:sp>
          <p:nvSpPr>
            <p:cNvPr id="483" name="Shape 483"/>
            <p:cNvSpPr/>
            <p:nvPr/>
          </p:nvSpPr>
          <p:spPr>
            <a:xfrm>
              <a:off x="182230" y="124392"/>
              <a:ext cx="184685" cy="324263"/>
            </a:xfrm>
            <a:custGeom>
              <a:avLst/>
              <a:gdLst/>
              <a:ahLst/>
              <a:cxnLst>
                <a:cxn ang="0">
                  <a:pos x="wd2" y="hd2"/>
                </a:cxn>
                <a:cxn ang="5400000">
                  <a:pos x="wd2" y="hd2"/>
                </a:cxn>
                <a:cxn ang="10800000">
                  <a:pos x="wd2" y="hd2"/>
                </a:cxn>
                <a:cxn ang="16200000">
                  <a:pos x="wd2" y="hd2"/>
                </a:cxn>
              </a:cxnLst>
              <a:rect l="0" t="0" r="r" b="b"/>
              <a:pathLst>
                <a:path w="21600" h="21600" extrusionOk="0">
                  <a:moveTo>
                    <a:pt x="21600" y="19396"/>
                  </a:moveTo>
                  <a:cubicBezTo>
                    <a:pt x="21600" y="20718"/>
                    <a:pt x="20110" y="21600"/>
                    <a:pt x="17876" y="21600"/>
                  </a:cubicBezTo>
                  <a:cubicBezTo>
                    <a:pt x="3724" y="21600"/>
                    <a:pt x="3724" y="21600"/>
                    <a:pt x="3724" y="21600"/>
                  </a:cubicBezTo>
                  <a:cubicBezTo>
                    <a:pt x="1490" y="21600"/>
                    <a:pt x="0" y="20718"/>
                    <a:pt x="0" y="19396"/>
                  </a:cubicBezTo>
                  <a:cubicBezTo>
                    <a:pt x="0" y="2204"/>
                    <a:pt x="0" y="2204"/>
                    <a:pt x="0" y="2204"/>
                  </a:cubicBezTo>
                  <a:cubicBezTo>
                    <a:pt x="0" y="1322"/>
                    <a:pt x="1490" y="0"/>
                    <a:pt x="3724" y="0"/>
                  </a:cubicBezTo>
                  <a:cubicBezTo>
                    <a:pt x="17876" y="0"/>
                    <a:pt x="17876" y="0"/>
                    <a:pt x="17876" y="0"/>
                  </a:cubicBezTo>
                  <a:cubicBezTo>
                    <a:pt x="20110" y="0"/>
                    <a:pt x="21600" y="1322"/>
                    <a:pt x="21600" y="2204"/>
                  </a:cubicBezTo>
                  <a:lnTo>
                    <a:pt x="21600" y="19396"/>
                  </a:lnTo>
                  <a:close/>
                  <a:moveTo>
                    <a:pt x="18621" y="4849"/>
                  </a:moveTo>
                  <a:cubicBezTo>
                    <a:pt x="18621" y="4849"/>
                    <a:pt x="18621" y="4408"/>
                    <a:pt x="17876" y="4408"/>
                  </a:cubicBezTo>
                  <a:cubicBezTo>
                    <a:pt x="3724" y="4408"/>
                    <a:pt x="3724" y="4408"/>
                    <a:pt x="3724" y="4408"/>
                  </a:cubicBezTo>
                  <a:cubicBezTo>
                    <a:pt x="2979" y="4408"/>
                    <a:pt x="2234" y="4849"/>
                    <a:pt x="2234" y="4849"/>
                  </a:cubicBezTo>
                  <a:cubicBezTo>
                    <a:pt x="2234" y="16751"/>
                    <a:pt x="2234" y="16751"/>
                    <a:pt x="2234" y="16751"/>
                  </a:cubicBezTo>
                  <a:cubicBezTo>
                    <a:pt x="2234" y="17192"/>
                    <a:pt x="2979" y="17192"/>
                    <a:pt x="3724" y="17192"/>
                  </a:cubicBezTo>
                  <a:cubicBezTo>
                    <a:pt x="17876" y="17192"/>
                    <a:pt x="17876" y="17192"/>
                    <a:pt x="17876" y="17192"/>
                  </a:cubicBezTo>
                  <a:cubicBezTo>
                    <a:pt x="18621" y="17192"/>
                    <a:pt x="18621" y="17192"/>
                    <a:pt x="18621" y="16751"/>
                  </a:cubicBezTo>
                  <a:lnTo>
                    <a:pt x="18621" y="4849"/>
                  </a:lnTo>
                  <a:close/>
                  <a:moveTo>
                    <a:pt x="12662" y="2204"/>
                  </a:moveTo>
                  <a:cubicBezTo>
                    <a:pt x="8193" y="2204"/>
                    <a:pt x="8193" y="2204"/>
                    <a:pt x="8193" y="2204"/>
                  </a:cubicBezTo>
                  <a:cubicBezTo>
                    <a:pt x="8193" y="2204"/>
                    <a:pt x="8193" y="2645"/>
                    <a:pt x="8193" y="2645"/>
                  </a:cubicBezTo>
                  <a:cubicBezTo>
                    <a:pt x="8193" y="2645"/>
                    <a:pt x="8193" y="2645"/>
                    <a:pt x="8193" y="2645"/>
                  </a:cubicBezTo>
                  <a:cubicBezTo>
                    <a:pt x="12662" y="2645"/>
                    <a:pt x="12662" y="2645"/>
                    <a:pt x="12662" y="2645"/>
                  </a:cubicBezTo>
                  <a:cubicBezTo>
                    <a:pt x="13407" y="2645"/>
                    <a:pt x="13407" y="2645"/>
                    <a:pt x="13407" y="2645"/>
                  </a:cubicBezTo>
                  <a:cubicBezTo>
                    <a:pt x="13407" y="2645"/>
                    <a:pt x="13407" y="2204"/>
                    <a:pt x="12662" y="2204"/>
                  </a:cubicBezTo>
                  <a:close/>
                  <a:moveTo>
                    <a:pt x="10428" y="18073"/>
                  </a:moveTo>
                  <a:cubicBezTo>
                    <a:pt x="9683" y="18073"/>
                    <a:pt x="8193" y="18514"/>
                    <a:pt x="8193" y="19396"/>
                  </a:cubicBezTo>
                  <a:cubicBezTo>
                    <a:pt x="8193" y="20278"/>
                    <a:pt x="9683" y="20718"/>
                    <a:pt x="10428" y="20718"/>
                  </a:cubicBezTo>
                  <a:cubicBezTo>
                    <a:pt x="11917" y="20718"/>
                    <a:pt x="12662" y="20278"/>
                    <a:pt x="12662" y="19396"/>
                  </a:cubicBezTo>
                  <a:cubicBezTo>
                    <a:pt x="12662" y="18514"/>
                    <a:pt x="11917" y="18073"/>
                    <a:pt x="10428" y="18073"/>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pic>
        <p:nvPicPr>
          <p:cNvPr id="485" name="image24.png"/>
          <p:cNvPicPr>
            <a:picLocks noChangeAspect="1"/>
          </p:cNvPicPr>
          <p:nvPr/>
        </p:nvPicPr>
        <p:blipFill>
          <a:blip r:embed="rId5" cstate="print">
            <a:extLst/>
          </a:blip>
          <a:stretch>
            <a:fillRect/>
          </a:stretch>
        </p:blipFill>
        <p:spPr>
          <a:xfrm>
            <a:off x="7239823" y="38689"/>
            <a:ext cx="1960284" cy="57293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481"/>
                                        </p:tgtEl>
                                        <p:attrNameLst>
                                          <p:attrName>style.visibility</p:attrName>
                                        </p:attrNameLst>
                                      </p:cBhvr>
                                      <p:to>
                                        <p:strVal val="visible"/>
                                      </p:to>
                                    </p:set>
                                    <p:animEffect transition="in" filter="wipe(left)">
                                      <p:cBhvr>
                                        <p:cTn id="7" dur="1000"/>
                                        <p:tgtEl>
                                          <p:spTgt spid="4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474"/>
                                        </p:tgtEl>
                                        <p:attrNameLst>
                                          <p:attrName>style.visibility</p:attrName>
                                        </p:attrNameLst>
                                      </p:cBhvr>
                                      <p:to>
                                        <p:strVal val="visible"/>
                                      </p:to>
                                    </p:set>
                                    <p:animEffect transition="in" filter="wipe(left)">
                                      <p:cBhvr>
                                        <p:cTn id="12" dur="1000"/>
                                        <p:tgtEl>
                                          <p:spTgt spid="4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p:tmAbs val="0"/>
                                  </p:iterate>
                                  <p:childTnLst>
                                    <p:set>
                                      <p:cBhvr>
                                        <p:cTn id="16" fill="hold"/>
                                        <p:tgtEl>
                                          <p:spTgt spid="467"/>
                                        </p:tgtEl>
                                        <p:attrNameLst>
                                          <p:attrName>style.visibility</p:attrName>
                                        </p:attrNameLst>
                                      </p:cBhvr>
                                      <p:to>
                                        <p:strVal val="visible"/>
                                      </p:to>
                                    </p:set>
                                    <p:animEffect transition="in" filter="wipe(up)">
                                      <p:cBhvr>
                                        <p:cTn id="17" dur="1000"/>
                                        <p:tgtEl>
                                          <p:spTgt spid="4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p:tmAbs val="0"/>
                                  </p:iterate>
                                  <p:childTnLst>
                                    <p:set>
                                      <p:cBhvr>
                                        <p:cTn id="21" fill="hold"/>
                                        <p:tgtEl>
                                          <p:spTgt spid="444"/>
                                        </p:tgtEl>
                                        <p:attrNameLst>
                                          <p:attrName>style.visibility</p:attrName>
                                        </p:attrNameLst>
                                      </p:cBhvr>
                                      <p:to>
                                        <p:strVal val="visible"/>
                                      </p:to>
                                    </p:set>
                                    <p:animEffect transition="in" filter="wipe(up)">
                                      <p:cBhvr>
                                        <p:cTn id="22" dur="1000"/>
                                        <p:tgtEl>
                                          <p:spTgt spid="4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453"/>
                                        </p:tgtEl>
                                        <p:attrNameLst>
                                          <p:attrName>style.visibility</p:attrName>
                                        </p:attrNameLst>
                                      </p:cBhvr>
                                      <p:to>
                                        <p:strVal val="visible"/>
                                      </p:to>
                                    </p:set>
                                    <p:animEffect transition="in" filter="wipe(up)">
                                      <p:cBhvr>
                                        <p:cTn id="27" dur="10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 grpId="0" animBg="1" advAuto="0"/>
      <p:bldP spid="453" grpId="0" animBg="1" advAuto="0"/>
      <p:bldP spid="467" grpId="0" animBg="1" advAuto="0"/>
      <p:bldP spid="474" grpId="0" animBg="1" advAuto="0"/>
      <p:bldP spid="481"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lvl1pPr algn="ctr" defTabSz="1375501">
              <a:defRPr b="1">
                <a:solidFill>
                  <a:srgbClr val="808080"/>
                </a:solidFill>
                <a:latin typeface="Roboto Condensed"/>
                <a:ea typeface="Roboto Condensed"/>
                <a:cs typeface="Roboto Condensed"/>
                <a:sym typeface="Roboto Condensed"/>
              </a:defRPr>
            </a:lvl1pPr>
          </a:lstStyle>
          <a:p>
            <a:fld id="{86CB4B4D-7CA3-9044-876B-883B54F8677D}" type="slidenum">
              <a:rPr/>
              <a:pPr/>
              <a:t>26</a:t>
            </a:fld>
            <a:endParaRPr/>
          </a:p>
        </p:txBody>
      </p:sp>
      <p:grpSp>
        <p:nvGrpSpPr>
          <p:cNvPr id="491" name="Group 491"/>
          <p:cNvGrpSpPr/>
          <p:nvPr/>
        </p:nvGrpSpPr>
        <p:grpSpPr>
          <a:xfrm>
            <a:off x="6389882" y="1208077"/>
            <a:ext cx="2639974" cy="1432464"/>
            <a:chOff x="0" y="0"/>
            <a:chExt cx="2639973" cy="1432463"/>
          </a:xfrm>
        </p:grpSpPr>
        <p:sp>
          <p:nvSpPr>
            <p:cNvPr id="488" name="Shape 488"/>
            <p:cNvSpPr/>
            <p:nvPr/>
          </p:nvSpPr>
          <p:spPr>
            <a:xfrm>
              <a:off x="199854" y="-1"/>
              <a:ext cx="2249991" cy="1432464"/>
            </a:xfrm>
            <a:prstGeom prst="rect">
              <a:avLst/>
            </a:prstGeom>
            <a:solidFill>
              <a:srgbClr val="F34629"/>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489" name="Shape 489"/>
            <p:cNvSpPr/>
            <p:nvPr/>
          </p:nvSpPr>
          <p:spPr>
            <a:xfrm rot="5400000">
              <a:off x="2376086" y="607206"/>
              <a:ext cx="309724" cy="218050"/>
            </a:xfrm>
            <a:prstGeom prst="triangle">
              <a:avLst/>
            </a:prstGeom>
            <a:solidFill>
              <a:srgbClr val="F3462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490" name="Shape 490"/>
            <p:cNvSpPr/>
            <p:nvPr/>
          </p:nvSpPr>
          <p:spPr>
            <a:xfrm rot="16200000" flipH="1">
              <a:off x="-45837" y="607206"/>
              <a:ext cx="309723" cy="218050"/>
            </a:xfrm>
            <a:prstGeom prst="triangle">
              <a:avLst/>
            </a:prstGeom>
            <a:solidFill>
              <a:srgbClr val="F3462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grpSp>
        <p:nvGrpSpPr>
          <p:cNvPr id="495" name="Group 495"/>
          <p:cNvGrpSpPr/>
          <p:nvPr/>
        </p:nvGrpSpPr>
        <p:grpSpPr>
          <a:xfrm>
            <a:off x="6472135" y="3061704"/>
            <a:ext cx="2475467" cy="1343202"/>
            <a:chOff x="0" y="0"/>
            <a:chExt cx="2475466" cy="1343201"/>
          </a:xfrm>
        </p:grpSpPr>
        <p:sp>
          <p:nvSpPr>
            <p:cNvPr id="492" name="Shape 492"/>
            <p:cNvSpPr/>
            <p:nvPr/>
          </p:nvSpPr>
          <p:spPr>
            <a:xfrm>
              <a:off x="187400" y="-1"/>
              <a:ext cx="2109787" cy="1343202"/>
            </a:xfrm>
            <a:prstGeom prst="rect">
              <a:avLst/>
            </a:prstGeom>
            <a:solidFill>
              <a:srgbClr val="E33D3D"/>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493" name="Shape 493"/>
            <p:cNvSpPr/>
            <p:nvPr/>
          </p:nvSpPr>
          <p:spPr>
            <a:xfrm rot="5400000">
              <a:off x="2228023" y="569369"/>
              <a:ext cx="290425" cy="204462"/>
            </a:xfrm>
            <a:prstGeom prst="triangle">
              <a:avLst/>
            </a:prstGeom>
            <a:solidFill>
              <a:srgbClr val="E33D3D"/>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494" name="Shape 494"/>
            <p:cNvSpPr/>
            <p:nvPr/>
          </p:nvSpPr>
          <p:spPr>
            <a:xfrm rot="16200000" flipH="1">
              <a:off x="-42982" y="569369"/>
              <a:ext cx="290425" cy="204463"/>
            </a:xfrm>
            <a:prstGeom prst="triangle">
              <a:avLst/>
            </a:prstGeom>
            <a:solidFill>
              <a:srgbClr val="E33D3D"/>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grpSp>
        <p:nvGrpSpPr>
          <p:cNvPr id="499" name="Group 499"/>
          <p:cNvGrpSpPr/>
          <p:nvPr/>
        </p:nvGrpSpPr>
        <p:grpSpPr>
          <a:xfrm>
            <a:off x="6504746" y="4826070"/>
            <a:ext cx="2410247" cy="1307812"/>
            <a:chOff x="0" y="0"/>
            <a:chExt cx="2410246" cy="1307811"/>
          </a:xfrm>
        </p:grpSpPr>
        <p:sp>
          <p:nvSpPr>
            <p:cNvPr id="496" name="Shape 496"/>
            <p:cNvSpPr/>
            <p:nvPr/>
          </p:nvSpPr>
          <p:spPr>
            <a:xfrm>
              <a:off x="182463" y="-1"/>
              <a:ext cx="2054201" cy="1307813"/>
            </a:xfrm>
            <a:prstGeom prst="rect">
              <a:avLst/>
            </a:prstGeom>
            <a:solidFill>
              <a:srgbClr val="595959"/>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497" name="Shape 497"/>
            <p:cNvSpPr/>
            <p:nvPr/>
          </p:nvSpPr>
          <p:spPr>
            <a:xfrm rot="5400000">
              <a:off x="2169323" y="554368"/>
              <a:ext cx="282773" cy="199076"/>
            </a:xfrm>
            <a:prstGeom prst="triangle">
              <a:avLst/>
            </a:prstGeom>
            <a:solidFill>
              <a:srgbClr val="59595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498" name="Shape 498"/>
            <p:cNvSpPr/>
            <p:nvPr/>
          </p:nvSpPr>
          <p:spPr>
            <a:xfrm rot="16200000" flipH="1">
              <a:off x="-41849" y="554368"/>
              <a:ext cx="282773" cy="199077"/>
            </a:xfrm>
            <a:prstGeom prst="triangle">
              <a:avLst/>
            </a:prstGeom>
            <a:solidFill>
              <a:srgbClr val="59595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sp>
        <p:nvSpPr>
          <p:cNvPr id="500" name="Shape 500"/>
          <p:cNvSpPr/>
          <p:nvPr/>
        </p:nvSpPr>
        <p:spPr>
          <a:xfrm>
            <a:off x="7531403" y="1243053"/>
            <a:ext cx="405296" cy="40529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23"/>
                  <a:pt x="16723" y="21600"/>
                  <a:pt x="10800" y="21600"/>
                </a:cubicBezTo>
                <a:cubicBezTo>
                  <a:pt x="4877" y="21600"/>
                  <a:pt x="0" y="16723"/>
                  <a:pt x="0" y="10800"/>
                </a:cubicBezTo>
                <a:cubicBezTo>
                  <a:pt x="0" y="4877"/>
                  <a:pt x="4877" y="0"/>
                  <a:pt x="10800" y="0"/>
                </a:cubicBezTo>
                <a:cubicBezTo>
                  <a:pt x="16723" y="0"/>
                  <a:pt x="21600" y="4877"/>
                  <a:pt x="21600" y="10800"/>
                </a:cubicBezTo>
                <a:close/>
                <a:moveTo>
                  <a:pt x="14284" y="7665"/>
                </a:moveTo>
                <a:cubicBezTo>
                  <a:pt x="14632" y="7665"/>
                  <a:pt x="14632" y="7316"/>
                  <a:pt x="14632" y="7316"/>
                </a:cubicBezTo>
                <a:cubicBezTo>
                  <a:pt x="14632" y="7316"/>
                  <a:pt x="14632" y="7316"/>
                  <a:pt x="14981" y="7316"/>
                </a:cubicBezTo>
                <a:cubicBezTo>
                  <a:pt x="14981" y="6968"/>
                  <a:pt x="15329" y="6968"/>
                  <a:pt x="15677" y="6968"/>
                </a:cubicBezTo>
                <a:cubicBezTo>
                  <a:pt x="16026" y="6968"/>
                  <a:pt x="16026" y="6968"/>
                  <a:pt x="16374" y="7316"/>
                </a:cubicBezTo>
                <a:cubicBezTo>
                  <a:pt x="16374" y="6968"/>
                  <a:pt x="16723" y="6968"/>
                  <a:pt x="16723" y="6968"/>
                </a:cubicBezTo>
                <a:cubicBezTo>
                  <a:pt x="16723" y="6619"/>
                  <a:pt x="17071" y="6619"/>
                  <a:pt x="17071" y="6619"/>
                </a:cubicBezTo>
                <a:cubicBezTo>
                  <a:pt x="17071" y="6619"/>
                  <a:pt x="17071" y="6271"/>
                  <a:pt x="17071" y="6271"/>
                </a:cubicBezTo>
                <a:cubicBezTo>
                  <a:pt x="17071" y="6271"/>
                  <a:pt x="16723" y="6271"/>
                  <a:pt x="16723" y="5923"/>
                </a:cubicBezTo>
                <a:cubicBezTo>
                  <a:pt x="16723" y="5923"/>
                  <a:pt x="16723" y="5923"/>
                  <a:pt x="16723" y="5923"/>
                </a:cubicBezTo>
                <a:cubicBezTo>
                  <a:pt x="16723" y="5923"/>
                  <a:pt x="16374" y="5923"/>
                  <a:pt x="16374" y="5923"/>
                </a:cubicBezTo>
                <a:cubicBezTo>
                  <a:pt x="16026" y="5923"/>
                  <a:pt x="16026" y="5574"/>
                  <a:pt x="16026" y="5574"/>
                </a:cubicBezTo>
                <a:cubicBezTo>
                  <a:pt x="16026" y="5226"/>
                  <a:pt x="15677" y="5226"/>
                  <a:pt x="15677" y="5226"/>
                </a:cubicBezTo>
                <a:cubicBezTo>
                  <a:pt x="15677" y="5226"/>
                  <a:pt x="15677" y="4877"/>
                  <a:pt x="15677" y="4877"/>
                </a:cubicBezTo>
                <a:cubicBezTo>
                  <a:pt x="15329" y="4877"/>
                  <a:pt x="15329" y="5226"/>
                  <a:pt x="15329" y="5226"/>
                </a:cubicBezTo>
                <a:cubicBezTo>
                  <a:pt x="14981" y="5226"/>
                  <a:pt x="14981" y="5226"/>
                  <a:pt x="14981" y="5226"/>
                </a:cubicBezTo>
                <a:cubicBezTo>
                  <a:pt x="14981" y="5226"/>
                  <a:pt x="14981" y="5226"/>
                  <a:pt x="14632" y="5226"/>
                </a:cubicBezTo>
                <a:cubicBezTo>
                  <a:pt x="14981" y="5226"/>
                  <a:pt x="14632" y="5226"/>
                  <a:pt x="14632" y="5226"/>
                </a:cubicBezTo>
                <a:cubicBezTo>
                  <a:pt x="14632" y="4877"/>
                  <a:pt x="14632" y="4877"/>
                  <a:pt x="14632" y="4877"/>
                </a:cubicBezTo>
                <a:cubicBezTo>
                  <a:pt x="14632" y="4877"/>
                  <a:pt x="14632" y="4877"/>
                  <a:pt x="14632" y="4877"/>
                </a:cubicBezTo>
                <a:cubicBezTo>
                  <a:pt x="14632" y="4529"/>
                  <a:pt x="14284" y="4529"/>
                  <a:pt x="13935" y="4529"/>
                </a:cubicBezTo>
                <a:cubicBezTo>
                  <a:pt x="13935" y="4181"/>
                  <a:pt x="13239" y="4181"/>
                  <a:pt x="13239" y="4181"/>
                </a:cubicBezTo>
                <a:cubicBezTo>
                  <a:pt x="12890" y="4529"/>
                  <a:pt x="13239" y="4529"/>
                  <a:pt x="13239" y="4877"/>
                </a:cubicBezTo>
                <a:cubicBezTo>
                  <a:pt x="13239" y="4877"/>
                  <a:pt x="12890" y="4877"/>
                  <a:pt x="12890" y="5226"/>
                </a:cubicBezTo>
                <a:cubicBezTo>
                  <a:pt x="12890" y="5226"/>
                  <a:pt x="13239" y="5226"/>
                  <a:pt x="13239" y="5574"/>
                </a:cubicBezTo>
                <a:cubicBezTo>
                  <a:pt x="13239" y="5923"/>
                  <a:pt x="12890" y="5923"/>
                  <a:pt x="12890" y="5923"/>
                </a:cubicBezTo>
                <a:cubicBezTo>
                  <a:pt x="12890" y="6271"/>
                  <a:pt x="12890" y="6271"/>
                  <a:pt x="12890" y="6619"/>
                </a:cubicBezTo>
                <a:cubicBezTo>
                  <a:pt x="13239" y="6619"/>
                  <a:pt x="12890" y="6619"/>
                  <a:pt x="12890" y="6619"/>
                </a:cubicBezTo>
                <a:cubicBezTo>
                  <a:pt x="12542" y="6968"/>
                  <a:pt x="12194" y="6619"/>
                  <a:pt x="12194" y="6271"/>
                </a:cubicBezTo>
                <a:cubicBezTo>
                  <a:pt x="12194" y="6271"/>
                  <a:pt x="12194" y="5923"/>
                  <a:pt x="11845" y="5923"/>
                </a:cubicBezTo>
                <a:cubicBezTo>
                  <a:pt x="11845" y="5923"/>
                  <a:pt x="11497" y="5923"/>
                  <a:pt x="11497" y="5923"/>
                </a:cubicBezTo>
                <a:cubicBezTo>
                  <a:pt x="11497" y="5574"/>
                  <a:pt x="11148" y="5574"/>
                  <a:pt x="11148" y="5574"/>
                </a:cubicBezTo>
                <a:cubicBezTo>
                  <a:pt x="10800" y="5574"/>
                  <a:pt x="10452" y="5574"/>
                  <a:pt x="10103" y="5574"/>
                </a:cubicBezTo>
                <a:cubicBezTo>
                  <a:pt x="10452" y="5574"/>
                  <a:pt x="10103" y="5226"/>
                  <a:pt x="10103" y="5226"/>
                </a:cubicBezTo>
                <a:cubicBezTo>
                  <a:pt x="10103" y="4877"/>
                  <a:pt x="10103" y="4877"/>
                  <a:pt x="10103" y="4877"/>
                </a:cubicBezTo>
                <a:cubicBezTo>
                  <a:pt x="10103" y="4529"/>
                  <a:pt x="10103" y="4529"/>
                  <a:pt x="10103" y="4529"/>
                </a:cubicBezTo>
                <a:cubicBezTo>
                  <a:pt x="10103" y="4181"/>
                  <a:pt x="10452" y="3832"/>
                  <a:pt x="10452" y="3832"/>
                </a:cubicBezTo>
                <a:cubicBezTo>
                  <a:pt x="10800" y="4181"/>
                  <a:pt x="10800" y="4181"/>
                  <a:pt x="11148" y="3832"/>
                </a:cubicBezTo>
                <a:cubicBezTo>
                  <a:pt x="11148" y="3832"/>
                  <a:pt x="11148" y="3484"/>
                  <a:pt x="11497" y="3484"/>
                </a:cubicBezTo>
                <a:cubicBezTo>
                  <a:pt x="11497" y="3135"/>
                  <a:pt x="11845" y="3484"/>
                  <a:pt x="12194" y="3484"/>
                </a:cubicBezTo>
                <a:cubicBezTo>
                  <a:pt x="12194" y="3484"/>
                  <a:pt x="12194" y="3135"/>
                  <a:pt x="12194" y="3135"/>
                </a:cubicBezTo>
                <a:cubicBezTo>
                  <a:pt x="12194" y="3135"/>
                  <a:pt x="12194" y="2787"/>
                  <a:pt x="12194" y="2787"/>
                </a:cubicBezTo>
                <a:cubicBezTo>
                  <a:pt x="11845" y="2439"/>
                  <a:pt x="11497" y="2787"/>
                  <a:pt x="11845" y="2787"/>
                </a:cubicBezTo>
                <a:cubicBezTo>
                  <a:pt x="11845" y="2787"/>
                  <a:pt x="11497" y="3484"/>
                  <a:pt x="11148" y="3135"/>
                </a:cubicBezTo>
                <a:cubicBezTo>
                  <a:pt x="11148" y="3135"/>
                  <a:pt x="11148" y="2787"/>
                  <a:pt x="10800" y="2787"/>
                </a:cubicBezTo>
                <a:cubicBezTo>
                  <a:pt x="10800" y="2787"/>
                  <a:pt x="10800" y="2787"/>
                  <a:pt x="10800" y="3135"/>
                </a:cubicBezTo>
                <a:cubicBezTo>
                  <a:pt x="10800" y="2787"/>
                  <a:pt x="10452" y="2787"/>
                  <a:pt x="10103" y="2787"/>
                </a:cubicBezTo>
                <a:cubicBezTo>
                  <a:pt x="10452" y="2439"/>
                  <a:pt x="10103" y="2439"/>
                  <a:pt x="10103" y="2439"/>
                </a:cubicBezTo>
                <a:cubicBezTo>
                  <a:pt x="10103" y="2090"/>
                  <a:pt x="9755" y="2090"/>
                  <a:pt x="9406" y="2090"/>
                </a:cubicBezTo>
                <a:cubicBezTo>
                  <a:pt x="9406" y="2439"/>
                  <a:pt x="9755" y="2787"/>
                  <a:pt x="10103" y="2787"/>
                </a:cubicBezTo>
                <a:cubicBezTo>
                  <a:pt x="10103" y="2787"/>
                  <a:pt x="10103" y="2787"/>
                  <a:pt x="10103" y="2787"/>
                </a:cubicBezTo>
                <a:cubicBezTo>
                  <a:pt x="10103" y="2787"/>
                  <a:pt x="9755" y="3135"/>
                  <a:pt x="9755" y="3135"/>
                </a:cubicBezTo>
                <a:cubicBezTo>
                  <a:pt x="9755" y="3135"/>
                  <a:pt x="9755" y="3484"/>
                  <a:pt x="9755" y="3484"/>
                </a:cubicBezTo>
                <a:cubicBezTo>
                  <a:pt x="9406" y="3484"/>
                  <a:pt x="9406" y="3135"/>
                  <a:pt x="9406" y="3135"/>
                </a:cubicBezTo>
                <a:cubicBezTo>
                  <a:pt x="9755" y="3135"/>
                  <a:pt x="9058" y="3135"/>
                  <a:pt x="9058" y="3135"/>
                </a:cubicBezTo>
                <a:cubicBezTo>
                  <a:pt x="8710" y="3135"/>
                  <a:pt x="8361" y="3135"/>
                  <a:pt x="8361" y="3135"/>
                </a:cubicBezTo>
                <a:cubicBezTo>
                  <a:pt x="8361" y="2787"/>
                  <a:pt x="8361" y="2439"/>
                  <a:pt x="8361" y="2787"/>
                </a:cubicBezTo>
                <a:cubicBezTo>
                  <a:pt x="8361" y="2439"/>
                  <a:pt x="8013" y="2439"/>
                  <a:pt x="8013" y="2439"/>
                </a:cubicBezTo>
                <a:cubicBezTo>
                  <a:pt x="7665" y="2439"/>
                  <a:pt x="7316" y="2787"/>
                  <a:pt x="6619" y="3135"/>
                </a:cubicBezTo>
                <a:cubicBezTo>
                  <a:pt x="6619" y="3135"/>
                  <a:pt x="6968" y="3135"/>
                  <a:pt x="6968" y="3135"/>
                </a:cubicBezTo>
                <a:cubicBezTo>
                  <a:pt x="6968" y="2787"/>
                  <a:pt x="6968" y="2787"/>
                  <a:pt x="7316" y="2787"/>
                </a:cubicBezTo>
                <a:cubicBezTo>
                  <a:pt x="7316" y="2787"/>
                  <a:pt x="7665" y="2439"/>
                  <a:pt x="7665" y="2787"/>
                </a:cubicBezTo>
                <a:cubicBezTo>
                  <a:pt x="7665" y="2787"/>
                  <a:pt x="8013" y="2787"/>
                  <a:pt x="8013" y="2787"/>
                </a:cubicBezTo>
                <a:cubicBezTo>
                  <a:pt x="8013" y="2787"/>
                  <a:pt x="8013" y="2787"/>
                  <a:pt x="8013" y="3135"/>
                </a:cubicBezTo>
                <a:cubicBezTo>
                  <a:pt x="8013" y="2787"/>
                  <a:pt x="8013" y="3135"/>
                  <a:pt x="7665" y="3135"/>
                </a:cubicBezTo>
                <a:cubicBezTo>
                  <a:pt x="7665" y="3135"/>
                  <a:pt x="7316" y="3135"/>
                  <a:pt x="7316" y="3135"/>
                </a:cubicBezTo>
                <a:cubicBezTo>
                  <a:pt x="7316" y="3135"/>
                  <a:pt x="7665" y="3484"/>
                  <a:pt x="7665" y="3484"/>
                </a:cubicBezTo>
                <a:cubicBezTo>
                  <a:pt x="7316" y="3135"/>
                  <a:pt x="7316" y="3135"/>
                  <a:pt x="6968" y="3135"/>
                </a:cubicBezTo>
                <a:cubicBezTo>
                  <a:pt x="6968" y="3135"/>
                  <a:pt x="6619" y="3135"/>
                  <a:pt x="6619" y="3135"/>
                </a:cubicBezTo>
                <a:cubicBezTo>
                  <a:pt x="5226" y="3832"/>
                  <a:pt x="4181" y="4877"/>
                  <a:pt x="3484" y="6271"/>
                </a:cubicBezTo>
                <a:cubicBezTo>
                  <a:pt x="3484" y="6271"/>
                  <a:pt x="3484" y="6271"/>
                  <a:pt x="3484" y="6271"/>
                </a:cubicBezTo>
                <a:cubicBezTo>
                  <a:pt x="3484" y="6271"/>
                  <a:pt x="3484" y="6619"/>
                  <a:pt x="3832" y="6619"/>
                </a:cubicBezTo>
                <a:cubicBezTo>
                  <a:pt x="3832" y="6619"/>
                  <a:pt x="3832" y="6619"/>
                  <a:pt x="3832" y="6619"/>
                </a:cubicBezTo>
                <a:cubicBezTo>
                  <a:pt x="3832" y="6619"/>
                  <a:pt x="4529" y="6968"/>
                  <a:pt x="4529" y="7316"/>
                </a:cubicBezTo>
                <a:cubicBezTo>
                  <a:pt x="4529" y="7316"/>
                  <a:pt x="4529" y="7316"/>
                  <a:pt x="4877" y="7316"/>
                </a:cubicBezTo>
                <a:cubicBezTo>
                  <a:pt x="4877" y="7665"/>
                  <a:pt x="4529" y="7665"/>
                  <a:pt x="4529" y="7665"/>
                </a:cubicBezTo>
                <a:cubicBezTo>
                  <a:pt x="4529" y="7665"/>
                  <a:pt x="4181" y="7316"/>
                  <a:pt x="4181" y="7665"/>
                </a:cubicBezTo>
                <a:cubicBezTo>
                  <a:pt x="4181" y="7665"/>
                  <a:pt x="4181" y="8013"/>
                  <a:pt x="4529" y="8013"/>
                </a:cubicBezTo>
                <a:cubicBezTo>
                  <a:pt x="4181" y="8013"/>
                  <a:pt x="4181" y="8710"/>
                  <a:pt x="4181" y="9058"/>
                </a:cubicBezTo>
                <a:cubicBezTo>
                  <a:pt x="4181" y="9058"/>
                  <a:pt x="4181" y="9058"/>
                  <a:pt x="4181" y="9058"/>
                </a:cubicBezTo>
                <a:cubicBezTo>
                  <a:pt x="4181" y="9058"/>
                  <a:pt x="4529" y="9755"/>
                  <a:pt x="4529" y="9755"/>
                </a:cubicBezTo>
                <a:cubicBezTo>
                  <a:pt x="4529" y="9755"/>
                  <a:pt x="4877" y="10452"/>
                  <a:pt x="5226" y="10452"/>
                </a:cubicBezTo>
                <a:cubicBezTo>
                  <a:pt x="5226" y="10452"/>
                  <a:pt x="5574" y="10800"/>
                  <a:pt x="5574" y="10800"/>
                </a:cubicBezTo>
                <a:cubicBezTo>
                  <a:pt x="5923" y="11148"/>
                  <a:pt x="5923" y="11497"/>
                  <a:pt x="5923" y="11497"/>
                </a:cubicBezTo>
                <a:cubicBezTo>
                  <a:pt x="5923" y="11845"/>
                  <a:pt x="6271" y="11845"/>
                  <a:pt x="6271" y="12194"/>
                </a:cubicBezTo>
                <a:cubicBezTo>
                  <a:pt x="6271" y="12194"/>
                  <a:pt x="6271" y="12194"/>
                  <a:pt x="6271" y="12194"/>
                </a:cubicBezTo>
                <a:cubicBezTo>
                  <a:pt x="6271" y="12194"/>
                  <a:pt x="6619" y="12194"/>
                  <a:pt x="6619" y="12542"/>
                </a:cubicBezTo>
                <a:cubicBezTo>
                  <a:pt x="6619" y="12542"/>
                  <a:pt x="6619" y="12890"/>
                  <a:pt x="6619" y="12890"/>
                </a:cubicBezTo>
                <a:cubicBezTo>
                  <a:pt x="6968" y="12542"/>
                  <a:pt x="6619" y="12194"/>
                  <a:pt x="6271" y="11845"/>
                </a:cubicBezTo>
                <a:cubicBezTo>
                  <a:pt x="6271" y="11845"/>
                  <a:pt x="6271" y="11845"/>
                  <a:pt x="6271" y="11497"/>
                </a:cubicBezTo>
                <a:cubicBezTo>
                  <a:pt x="6271" y="11497"/>
                  <a:pt x="6271" y="11148"/>
                  <a:pt x="5923" y="11148"/>
                </a:cubicBezTo>
                <a:cubicBezTo>
                  <a:pt x="6271" y="11148"/>
                  <a:pt x="6271" y="11148"/>
                  <a:pt x="6271" y="11497"/>
                </a:cubicBezTo>
                <a:cubicBezTo>
                  <a:pt x="6271" y="11497"/>
                  <a:pt x="6968" y="12194"/>
                  <a:pt x="6968" y="12194"/>
                </a:cubicBezTo>
                <a:cubicBezTo>
                  <a:pt x="6968" y="12194"/>
                  <a:pt x="7316" y="12890"/>
                  <a:pt x="7316" y="12890"/>
                </a:cubicBezTo>
                <a:cubicBezTo>
                  <a:pt x="7316" y="12890"/>
                  <a:pt x="7665" y="12890"/>
                  <a:pt x="7665" y="13239"/>
                </a:cubicBezTo>
                <a:cubicBezTo>
                  <a:pt x="7665" y="13239"/>
                  <a:pt x="7665" y="13587"/>
                  <a:pt x="8013" y="13935"/>
                </a:cubicBezTo>
                <a:cubicBezTo>
                  <a:pt x="8013" y="14284"/>
                  <a:pt x="8361" y="14284"/>
                  <a:pt x="8710" y="14284"/>
                </a:cubicBezTo>
                <a:cubicBezTo>
                  <a:pt x="8710" y="14632"/>
                  <a:pt x="9058" y="14632"/>
                  <a:pt x="9058" y="14632"/>
                </a:cubicBezTo>
                <a:cubicBezTo>
                  <a:pt x="9406" y="14981"/>
                  <a:pt x="9406" y="14632"/>
                  <a:pt x="9755" y="14632"/>
                </a:cubicBezTo>
                <a:cubicBezTo>
                  <a:pt x="10103" y="14632"/>
                  <a:pt x="10103" y="14981"/>
                  <a:pt x="10452" y="15329"/>
                </a:cubicBezTo>
                <a:cubicBezTo>
                  <a:pt x="10800" y="15329"/>
                  <a:pt x="11148" y="15329"/>
                  <a:pt x="11148" y="15329"/>
                </a:cubicBezTo>
                <a:cubicBezTo>
                  <a:pt x="11148" y="15329"/>
                  <a:pt x="11497" y="16026"/>
                  <a:pt x="11497" y="16026"/>
                </a:cubicBezTo>
                <a:cubicBezTo>
                  <a:pt x="11845" y="16026"/>
                  <a:pt x="11845" y="16374"/>
                  <a:pt x="12194" y="16374"/>
                </a:cubicBezTo>
                <a:cubicBezTo>
                  <a:pt x="12194" y="16374"/>
                  <a:pt x="12194" y="16374"/>
                  <a:pt x="12194" y="16374"/>
                </a:cubicBezTo>
                <a:cubicBezTo>
                  <a:pt x="12194" y="16374"/>
                  <a:pt x="12542" y="16723"/>
                  <a:pt x="12542" y="16723"/>
                </a:cubicBezTo>
                <a:cubicBezTo>
                  <a:pt x="12542" y="16723"/>
                  <a:pt x="12542" y="16374"/>
                  <a:pt x="12542" y="16374"/>
                </a:cubicBezTo>
                <a:cubicBezTo>
                  <a:pt x="12542" y="16374"/>
                  <a:pt x="12194" y="16374"/>
                  <a:pt x="11845" y="16026"/>
                </a:cubicBezTo>
                <a:cubicBezTo>
                  <a:pt x="11845" y="16026"/>
                  <a:pt x="11845" y="15677"/>
                  <a:pt x="11845" y="15677"/>
                </a:cubicBezTo>
                <a:cubicBezTo>
                  <a:pt x="12194" y="15677"/>
                  <a:pt x="12194" y="15329"/>
                  <a:pt x="11845" y="14981"/>
                </a:cubicBezTo>
                <a:cubicBezTo>
                  <a:pt x="11845" y="14981"/>
                  <a:pt x="11845" y="14981"/>
                  <a:pt x="11845" y="14632"/>
                </a:cubicBezTo>
                <a:cubicBezTo>
                  <a:pt x="11497" y="14981"/>
                  <a:pt x="11497" y="14632"/>
                  <a:pt x="11148" y="14632"/>
                </a:cubicBezTo>
                <a:cubicBezTo>
                  <a:pt x="11148" y="14632"/>
                  <a:pt x="11148" y="14632"/>
                  <a:pt x="11148" y="14632"/>
                </a:cubicBezTo>
                <a:cubicBezTo>
                  <a:pt x="11148" y="14632"/>
                  <a:pt x="11148" y="14981"/>
                  <a:pt x="11148" y="14632"/>
                </a:cubicBezTo>
                <a:cubicBezTo>
                  <a:pt x="11148" y="14632"/>
                  <a:pt x="11148" y="14284"/>
                  <a:pt x="11148" y="14284"/>
                </a:cubicBezTo>
                <a:cubicBezTo>
                  <a:pt x="11148" y="13935"/>
                  <a:pt x="11497" y="13587"/>
                  <a:pt x="11148" y="13587"/>
                </a:cubicBezTo>
                <a:cubicBezTo>
                  <a:pt x="10800" y="13587"/>
                  <a:pt x="10800" y="13587"/>
                  <a:pt x="10800" y="13935"/>
                </a:cubicBezTo>
                <a:cubicBezTo>
                  <a:pt x="10452" y="13935"/>
                  <a:pt x="10452" y="13935"/>
                  <a:pt x="10452" y="14284"/>
                </a:cubicBezTo>
                <a:cubicBezTo>
                  <a:pt x="10452" y="14284"/>
                  <a:pt x="9755" y="14284"/>
                  <a:pt x="9755" y="14284"/>
                </a:cubicBezTo>
                <a:cubicBezTo>
                  <a:pt x="9406" y="13935"/>
                  <a:pt x="9406" y="13587"/>
                  <a:pt x="9406" y="13239"/>
                </a:cubicBezTo>
                <a:cubicBezTo>
                  <a:pt x="9406" y="12890"/>
                  <a:pt x="9406" y="12542"/>
                  <a:pt x="9406" y="12194"/>
                </a:cubicBezTo>
                <a:cubicBezTo>
                  <a:pt x="9406" y="12194"/>
                  <a:pt x="9406" y="11845"/>
                  <a:pt x="9406" y="11845"/>
                </a:cubicBezTo>
                <a:cubicBezTo>
                  <a:pt x="9755" y="11845"/>
                  <a:pt x="9755" y="11845"/>
                  <a:pt x="9755" y="11845"/>
                </a:cubicBezTo>
                <a:cubicBezTo>
                  <a:pt x="9755" y="11845"/>
                  <a:pt x="9755" y="11845"/>
                  <a:pt x="9755" y="11845"/>
                </a:cubicBezTo>
                <a:cubicBezTo>
                  <a:pt x="9755" y="11845"/>
                  <a:pt x="10103" y="11497"/>
                  <a:pt x="10452" y="11845"/>
                </a:cubicBezTo>
                <a:cubicBezTo>
                  <a:pt x="10452" y="11845"/>
                  <a:pt x="10800" y="11845"/>
                  <a:pt x="10800" y="11497"/>
                </a:cubicBezTo>
                <a:cubicBezTo>
                  <a:pt x="10800" y="11497"/>
                  <a:pt x="10800" y="11497"/>
                  <a:pt x="10800" y="11497"/>
                </a:cubicBezTo>
                <a:cubicBezTo>
                  <a:pt x="10800" y="11497"/>
                  <a:pt x="10800" y="11497"/>
                  <a:pt x="11148" y="11497"/>
                </a:cubicBezTo>
                <a:cubicBezTo>
                  <a:pt x="11148" y="11497"/>
                  <a:pt x="11497" y="11497"/>
                  <a:pt x="11497" y="11497"/>
                </a:cubicBezTo>
                <a:cubicBezTo>
                  <a:pt x="11845" y="11845"/>
                  <a:pt x="11845" y="11845"/>
                  <a:pt x="11845" y="11497"/>
                </a:cubicBezTo>
                <a:cubicBezTo>
                  <a:pt x="12194" y="11845"/>
                  <a:pt x="12194" y="11845"/>
                  <a:pt x="12194" y="11845"/>
                </a:cubicBezTo>
                <a:cubicBezTo>
                  <a:pt x="12194" y="12194"/>
                  <a:pt x="12194" y="12542"/>
                  <a:pt x="12542" y="12542"/>
                </a:cubicBezTo>
                <a:cubicBezTo>
                  <a:pt x="12542" y="12890"/>
                  <a:pt x="12542" y="12194"/>
                  <a:pt x="12542" y="12194"/>
                </a:cubicBezTo>
                <a:cubicBezTo>
                  <a:pt x="12542" y="12194"/>
                  <a:pt x="12542" y="11497"/>
                  <a:pt x="12542" y="11497"/>
                </a:cubicBezTo>
                <a:cubicBezTo>
                  <a:pt x="12194" y="11497"/>
                  <a:pt x="12194" y="11148"/>
                  <a:pt x="12542" y="10800"/>
                </a:cubicBezTo>
                <a:cubicBezTo>
                  <a:pt x="12542" y="10800"/>
                  <a:pt x="12890" y="10800"/>
                  <a:pt x="12890" y="10800"/>
                </a:cubicBezTo>
                <a:cubicBezTo>
                  <a:pt x="13239" y="10452"/>
                  <a:pt x="13239" y="10452"/>
                  <a:pt x="13239" y="10103"/>
                </a:cubicBezTo>
                <a:cubicBezTo>
                  <a:pt x="13239" y="10103"/>
                  <a:pt x="13239" y="10103"/>
                  <a:pt x="13239" y="10103"/>
                </a:cubicBezTo>
                <a:cubicBezTo>
                  <a:pt x="13239" y="10103"/>
                  <a:pt x="13239" y="9755"/>
                  <a:pt x="13239" y="10103"/>
                </a:cubicBezTo>
                <a:cubicBezTo>
                  <a:pt x="13239" y="9755"/>
                  <a:pt x="13239" y="9755"/>
                  <a:pt x="13239" y="9755"/>
                </a:cubicBezTo>
                <a:cubicBezTo>
                  <a:pt x="13239" y="9755"/>
                  <a:pt x="13239" y="9406"/>
                  <a:pt x="13239" y="9406"/>
                </a:cubicBezTo>
                <a:cubicBezTo>
                  <a:pt x="13587" y="9755"/>
                  <a:pt x="13935" y="9406"/>
                  <a:pt x="13587" y="9058"/>
                </a:cubicBezTo>
                <a:cubicBezTo>
                  <a:pt x="13935" y="9058"/>
                  <a:pt x="14284" y="9058"/>
                  <a:pt x="14284" y="9058"/>
                </a:cubicBezTo>
                <a:cubicBezTo>
                  <a:pt x="14284" y="9058"/>
                  <a:pt x="14284" y="8710"/>
                  <a:pt x="14284" y="8710"/>
                </a:cubicBezTo>
                <a:cubicBezTo>
                  <a:pt x="14632" y="8361"/>
                  <a:pt x="14632" y="8361"/>
                  <a:pt x="14632" y="8361"/>
                </a:cubicBezTo>
                <a:cubicBezTo>
                  <a:pt x="14632" y="8361"/>
                  <a:pt x="14981" y="8361"/>
                  <a:pt x="14981" y="8013"/>
                </a:cubicBezTo>
                <a:cubicBezTo>
                  <a:pt x="15329" y="8361"/>
                  <a:pt x="15677" y="8013"/>
                  <a:pt x="15329" y="7665"/>
                </a:cubicBezTo>
                <a:cubicBezTo>
                  <a:pt x="15329" y="7665"/>
                  <a:pt x="15329" y="7665"/>
                  <a:pt x="14981" y="7665"/>
                </a:cubicBezTo>
                <a:cubicBezTo>
                  <a:pt x="15329" y="7665"/>
                  <a:pt x="15329" y="7665"/>
                  <a:pt x="15329" y="7665"/>
                </a:cubicBezTo>
                <a:cubicBezTo>
                  <a:pt x="15677" y="7316"/>
                  <a:pt x="15329" y="7316"/>
                  <a:pt x="15329" y="7316"/>
                </a:cubicBezTo>
                <a:cubicBezTo>
                  <a:pt x="14981" y="7316"/>
                  <a:pt x="14981" y="7316"/>
                  <a:pt x="14632" y="7316"/>
                </a:cubicBezTo>
                <a:cubicBezTo>
                  <a:pt x="14632" y="7665"/>
                  <a:pt x="14632" y="7665"/>
                  <a:pt x="14284" y="7665"/>
                </a:cubicBezTo>
                <a:close/>
                <a:moveTo>
                  <a:pt x="17419" y="17071"/>
                </a:moveTo>
                <a:cubicBezTo>
                  <a:pt x="17419" y="17071"/>
                  <a:pt x="17071" y="17071"/>
                  <a:pt x="17071" y="17071"/>
                </a:cubicBezTo>
                <a:cubicBezTo>
                  <a:pt x="17071" y="17071"/>
                  <a:pt x="16723" y="16723"/>
                  <a:pt x="16723" y="16723"/>
                </a:cubicBezTo>
                <a:cubicBezTo>
                  <a:pt x="16723" y="16723"/>
                  <a:pt x="16374" y="16374"/>
                  <a:pt x="16374" y="16374"/>
                </a:cubicBezTo>
                <a:cubicBezTo>
                  <a:pt x="16026" y="16026"/>
                  <a:pt x="16026" y="16026"/>
                  <a:pt x="15677" y="16026"/>
                </a:cubicBezTo>
                <a:cubicBezTo>
                  <a:pt x="15677" y="16026"/>
                  <a:pt x="15329" y="16374"/>
                  <a:pt x="15329" y="16374"/>
                </a:cubicBezTo>
                <a:cubicBezTo>
                  <a:pt x="15329" y="16026"/>
                  <a:pt x="14981" y="16026"/>
                  <a:pt x="14981" y="16026"/>
                </a:cubicBezTo>
                <a:cubicBezTo>
                  <a:pt x="14632" y="16026"/>
                  <a:pt x="14632" y="15677"/>
                  <a:pt x="14284" y="16026"/>
                </a:cubicBezTo>
                <a:cubicBezTo>
                  <a:pt x="14284" y="16026"/>
                  <a:pt x="14284" y="16026"/>
                  <a:pt x="14284" y="16374"/>
                </a:cubicBezTo>
                <a:cubicBezTo>
                  <a:pt x="13935" y="16026"/>
                  <a:pt x="14284" y="16026"/>
                  <a:pt x="14284" y="15677"/>
                </a:cubicBezTo>
                <a:cubicBezTo>
                  <a:pt x="13935" y="15677"/>
                  <a:pt x="13587" y="16026"/>
                  <a:pt x="13587" y="16026"/>
                </a:cubicBezTo>
                <a:cubicBezTo>
                  <a:pt x="13587" y="16026"/>
                  <a:pt x="13587" y="16026"/>
                  <a:pt x="13239" y="16026"/>
                </a:cubicBezTo>
                <a:cubicBezTo>
                  <a:pt x="13239" y="16374"/>
                  <a:pt x="13239" y="16374"/>
                  <a:pt x="13239" y="16374"/>
                </a:cubicBezTo>
                <a:cubicBezTo>
                  <a:pt x="13239" y="16374"/>
                  <a:pt x="12890" y="16374"/>
                  <a:pt x="12890" y="16374"/>
                </a:cubicBezTo>
                <a:cubicBezTo>
                  <a:pt x="12890" y="16723"/>
                  <a:pt x="12890" y="17071"/>
                  <a:pt x="12890" y="17419"/>
                </a:cubicBezTo>
                <a:cubicBezTo>
                  <a:pt x="13239" y="17419"/>
                  <a:pt x="12890" y="17768"/>
                  <a:pt x="12890" y="18116"/>
                </a:cubicBezTo>
                <a:cubicBezTo>
                  <a:pt x="12890" y="18116"/>
                  <a:pt x="12542" y="18465"/>
                  <a:pt x="12542" y="18465"/>
                </a:cubicBezTo>
                <a:cubicBezTo>
                  <a:pt x="12542" y="18813"/>
                  <a:pt x="12542" y="18813"/>
                  <a:pt x="12542" y="18813"/>
                </a:cubicBezTo>
                <a:cubicBezTo>
                  <a:pt x="12542" y="19161"/>
                  <a:pt x="12542" y="19161"/>
                  <a:pt x="12542" y="19510"/>
                </a:cubicBezTo>
                <a:cubicBezTo>
                  <a:pt x="12542" y="19510"/>
                  <a:pt x="12542" y="19510"/>
                  <a:pt x="12542" y="19858"/>
                </a:cubicBezTo>
                <a:cubicBezTo>
                  <a:pt x="14284" y="19510"/>
                  <a:pt x="16026" y="18465"/>
                  <a:pt x="17419" y="17071"/>
                </a:cubicBezTo>
                <a:close/>
              </a:path>
            </a:pathLst>
          </a:custGeom>
          <a:solidFill>
            <a:srgbClr val="FFFFFF"/>
          </a:solidFill>
          <a:ln w="12700">
            <a:miter lim="400000"/>
          </a:ln>
        </p:spPr>
        <p:txBody>
          <a:bodyPr lIns="45718" tIns="45718" rIns="45718" bIns="45718"/>
          <a:lstStyle/>
          <a:p>
            <a:pPr defTabSz="1375501">
              <a:defRPr sz="2600">
                <a:latin typeface="Roboto Condensed"/>
                <a:ea typeface="Roboto Condensed"/>
                <a:cs typeface="Roboto Condensed"/>
                <a:sym typeface="Roboto Condensed"/>
              </a:defRPr>
            </a:pPr>
            <a:endParaRPr/>
          </a:p>
        </p:txBody>
      </p:sp>
      <p:grpSp>
        <p:nvGrpSpPr>
          <p:cNvPr id="503" name="Group 503"/>
          <p:cNvGrpSpPr/>
          <p:nvPr/>
        </p:nvGrpSpPr>
        <p:grpSpPr>
          <a:xfrm>
            <a:off x="6819864" y="1669165"/>
            <a:ext cx="1845232" cy="942157"/>
            <a:chOff x="0" y="0"/>
            <a:chExt cx="1845231" cy="942155"/>
          </a:xfrm>
        </p:grpSpPr>
        <p:sp>
          <p:nvSpPr>
            <p:cNvPr id="501" name="Shape 501"/>
            <p:cNvSpPr/>
            <p:nvPr/>
          </p:nvSpPr>
          <p:spPr>
            <a:xfrm>
              <a:off x="0" y="0"/>
              <a:ext cx="1845231"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375501">
                <a:defRPr sz="1600" b="1">
                  <a:solidFill>
                    <a:srgbClr val="FFFFFF"/>
                  </a:solidFill>
                  <a:latin typeface="Roboto Condensed"/>
                  <a:ea typeface="Roboto Condensed"/>
                  <a:cs typeface="Roboto Condensed"/>
                  <a:sym typeface="Roboto Condensed"/>
                </a:defRPr>
              </a:lvl1pPr>
            </a:lstStyle>
            <a:p>
              <a:r>
                <a:t>Timer </a:t>
              </a:r>
            </a:p>
          </p:txBody>
        </p:sp>
        <p:sp>
          <p:nvSpPr>
            <p:cNvPr id="502" name="Shape 502"/>
            <p:cNvSpPr/>
            <p:nvPr/>
          </p:nvSpPr>
          <p:spPr>
            <a:xfrm>
              <a:off x="0" y="230955"/>
              <a:ext cx="1845232" cy="711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spcBef>
                  <a:spcPts val="300"/>
                </a:spcBef>
                <a:defRPr sz="1200">
                  <a:solidFill>
                    <a:srgbClr val="FFFFFF"/>
                  </a:solidFill>
                  <a:latin typeface="Roboto Condensed"/>
                  <a:ea typeface="Roboto Condensed"/>
                  <a:cs typeface="Roboto Condensed"/>
                  <a:sym typeface="Roboto Condensed"/>
                </a:defRPr>
              </a:lvl1pPr>
            </a:lstStyle>
            <a:p>
              <a:r>
                <a:t>Arkada çalışan kapatılamayan özel bir yazılım, süreyi sürekli takip eder.</a:t>
              </a:r>
            </a:p>
          </p:txBody>
        </p:sp>
      </p:grpSp>
      <p:sp>
        <p:nvSpPr>
          <p:cNvPr id="504" name="Shape 504"/>
          <p:cNvSpPr/>
          <p:nvPr/>
        </p:nvSpPr>
        <p:spPr>
          <a:xfrm>
            <a:off x="7428545" y="3075475"/>
            <a:ext cx="408988" cy="408988"/>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2071" y="17788"/>
                  <a:pt x="12071" y="17788"/>
                  <a:pt x="12071" y="17788"/>
                </a:cubicBezTo>
                <a:cubicBezTo>
                  <a:pt x="8894" y="21282"/>
                  <a:pt x="8894" y="21282"/>
                  <a:pt x="8894" y="21282"/>
                </a:cubicBezTo>
                <a:cubicBezTo>
                  <a:pt x="8894" y="21282"/>
                  <a:pt x="8576" y="21600"/>
                  <a:pt x="8259" y="21600"/>
                </a:cubicBezTo>
                <a:cubicBezTo>
                  <a:pt x="8259" y="21600"/>
                  <a:pt x="8259" y="21600"/>
                  <a:pt x="8259" y="21600"/>
                </a:cubicBezTo>
                <a:cubicBezTo>
                  <a:pt x="7941" y="21282"/>
                  <a:pt x="7624" y="20965"/>
                  <a:pt x="7624" y="20647"/>
                </a:cubicBezTo>
                <a:cubicBezTo>
                  <a:pt x="7624" y="16518"/>
                  <a:pt x="7624" y="16518"/>
                  <a:pt x="7624" y="16518"/>
                </a:cubicBezTo>
                <a:cubicBezTo>
                  <a:pt x="18106" y="3812"/>
                  <a:pt x="18106" y="3812"/>
                  <a:pt x="18106" y="3812"/>
                </a:cubicBezTo>
                <a:cubicBezTo>
                  <a:pt x="5082" y="14929"/>
                  <a:pt x="5082" y="14929"/>
                  <a:pt x="5082" y="14929"/>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647" y="0"/>
                  <a:pt x="20647" y="0"/>
                </a:cubicBezTo>
                <a:cubicBezTo>
                  <a:pt x="20965" y="0"/>
                  <a:pt x="20965" y="0"/>
                  <a:pt x="21282" y="0"/>
                </a:cubicBezTo>
                <a:cubicBezTo>
                  <a:pt x="21600" y="318"/>
                  <a:pt x="21600" y="635"/>
                  <a:pt x="21600" y="953"/>
                </a:cubicBezTo>
                <a:close/>
              </a:path>
            </a:pathLst>
          </a:custGeom>
          <a:solidFill>
            <a:srgbClr val="FFFFFF"/>
          </a:solidFill>
          <a:ln w="12700">
            <a:miter lim="400000"/>
          </a:ln>
        </p:spPr>
        <p:txBody>
          <a:bodyPr lIns="45718" tIns="45718" rIns="45718" bIns="45718"/>
          <a:lstStyle/>
          <a:p>
            <a:pPr defTabSz="1375501">
              <a:defRPr sz="2600">
                <a:latin typeface="Roboto Condensed"/>
                <a:ea typeface="Roboto Condensed"/>
                <a:cs typeface="Roboto Condensed"/>
                <a:sym typeface="Roboto Condensed"/>
              </a:defRPr>
            </a:pPr>
            <a:endParaRPr/>
          </a:p>
        </p:txBody>
      </p:sp>
      <p:grpSp>
        <p:nvGrpSpPr>
          <p:cNvPr id="507" name="Group 507"/>
          <p:cNvGrpSpPr/>
          <p:nvPr/>
        </p:nvGrpSpPr>
        <p:grpSpPr>
          <a:xfrm>
            <a:off x="6739732" y="3518060"/>
            <a:ext cx="2005497" cy="784416"/>
            <a:chOff x="0" y="0"/>
            <a:chExt cx="2005496" cy="784415"/>
          </a:xfrm>
        </p:grpSpPr>
        <p:sp>
          <p:nvSpPr>
            <p:cNvPr id="505" name="Shape 505"/>
            <p:cNvSpPr/>
            <p:nvPr/>
          </p:nvSpPr>
          <p:spPr>
            <a:xfrm>
              <a:off x="0" y="0"/>
              <a:ext cx="2005496"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375501">
                <a:defRPr sz="1600" b="1">
                  <a:solidFill>
                    <a:srgbClr val="FFFFFF"/>
                  </a:solidFill>
                  <a:latin typeface="Roboto Condensed"/>
                  <a:ea typeface="Roboto Condensed"/>
                  <a:cs typeface="Roboto Condensed"/>
                  <a:sym typeface="Roboto Condensed"/>
                </a:defRPr>
              </a:lvl1pPr>
            </a:lstStyle>
            <a:p>
              <a:r>
                <a:t>Anket / Yanıtlar</a:t>
              </a:r>
            </a:p>
          </p:txBody>
        </p:sp>
        <p:sp>
          <p:nvSpPr>
            <p:cNvPr id="506" name="Shape 506"/>
            <p:cNvSpPr/>
            <p:nvPr/>
          </p:nvSpPr>
          <p:spPr>
            <a:xfrm>
              <a:off x="0" y="251015"/>
              <a:ext cx="2005497"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spcBef>
                  <a:spcPts val="300"/>
                </a:spcBef>
                <a:defRPr sz="1200">
                  <a:solidFill>
                    <a:srgbClr val="FFFFFF"/>
                  </a:solidFill>
                  <a:latin typeface="Roboto Condensed"/>
                  <a:ea typeface="Roboto Condensed"/>
                  <a:cs typeface="Roboto Condensed"/>
                  <a:sym typeface="Roboto Condensed"/>
                </a:defRPr>
              </a:lvl1pPr>
            </a:lstStyle>
            <a:p>
              <a:r>
                <a:t>Yönetim tarafından hazırlanmış özel sorulardır, cevapları değişkendir.</a:t>
              </a:r>
            </a:p>
          </p:txBody>
        </p:sp>
      </p:grpSp>
      <p:sp>
        <p:nvSpPr>
          <p:cNvPr id="508" name="Shape 508"/>
          <p:cNvSpPr/>
          <p:nvPr/>
        </p:nvSpPr>
        <p:spPr>
          <a:xfrm>
            <a:off x="6787253" y="5238676"/>
            <a:ext cx="1845231" cy="482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1375501">
              <a:defRPr sz="1600" b="1">
                <a:solidFill>
                  <a:srgbClr val="FFFFFF"/>
                </a:solidFill>
                <a:latin typeface="Roboto Condensed"/>
                <a:ea typeface="Roboto Condensed"/>
                <a:cs typeface="Roboto Condensed"/>
                <a:sym typeface="Roboto Condensed"/>
              </a:defRPr>
            </a:lvl1pPr>
          </a:lstStyle>
          <a:p>
            <a:r>
              <a:t>Hızlı Sipariş Menüsü  </a:t>
            </a:r>
          </a:p>
        </p:txBody>
      </p:sp>
      <p:sp>
        <p:nvSpPr>
          <p:cNvPr id="509" name="Shape 509"/>
          <p:cNvSpPr/>
          <p:nvPr/>
        </p:nvSpPr>
        <p:spPr>
          <a:xfrm>
            <a:off x="6710422" y="5663786"/>
            <a:ext cx="1845232" cy="5334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1219200">
              <a:spcBef>
                <a:spcPts val="300"/>
              </a:spcBef>
              <a:defRPr sz="1200">
                <a:solidFill>
                  <a:srgbClr val="FFFFFF"/>
                </a:solidFill>
                <a:latin typeface="Roboto Condensed"/>
                <a:ea typeface="Roboto Condensed"/>
                <a:cs typeface="Roboto Condensed"/>
                <a:sym typeface="Roboto Condensed"/>
              </a:defRPr>
            </a:lvl1pPr>
          </a:lstStyle>
          <a:p>
            <a:r>
              <a:t>Ziyaret esnasında sipariş girişi ve diğer fonksiyonlara kolaylıkla erişilebilir.</a:t>
            </a:r>
          </a:p>
        </p:txBody>
      </p:sp>
      <p:sp>
        <p:nvSpPr>
          <p:cNvPr id="510" name="Shape 510"/>
          <p:cNvSpPr/>
          <p:nvPr/>
        </p:nvSpPr>
        <p:spPr>
          <a:xfrm>
            <a:off x="7414155" y="4834890"/>
            <a:ext cx="437767" cy="398911"/>
          </a:xfrm>
          <a:custGeom>
            <a:avLst/>
            <a:gdLst/>
            <a:ahLst/>
            <a:cxnLst>
              <a:cxn ang="0">
                <a:pos x="wd2" y="hd2"/>
              </a:cxn>
              <a:cxn ang="5400000">
                <a:pos x="wd2" y="hd2"/>
              </a:cxn>
              <a:cxn ang="10800000">
                <a:pos x="wd2" y="hd2"/>
              </a:cxn>
              <a:cxn ang="16200000">
                <a:pos x="wd2" y="hd2"/>
              </a:cxn>
            </a:cxnLst>
            <a:rect l="0" t="0" r="r" b="b"/>
            <a:pathLst>
              <a:path w="21600" h="21600" extrusionOk="0">
                <a:moveTo>
                  <a:pt x="14400" y="11865"/>
                </a:moveTo>
                <a:cubicBezTo>
                  <a:pt x="14400" y="12169"/>
                  <a:pt x="14123" y="12169"/>
                  <a:pt x="14123" y="12169"/>
                </a:cubicBezTo>
                <a:cubicBezTo>
                  <a:pt x="12462" y="12473"/>
                  <a:pt x="12462" y="12473"/>
                  <a:pt x="12462" y="12473"/>
                </a:cubicBezTo>
                <a:cubicBezTo>
                  <a:pt x="12185" y="12777"/>
                  <a:pt x="12185" y="13082"/>
                  <a:pt x="11908" y="13386"/>
                </a:cubicBezTo>
                <a:cubicBezTo>
                  <a:pt x="12462" y="13994"/>
                  <a:pt x="12738" y="14299"/>
                  <a:pt x="13015" y="14907"/>
                </a:cubicBezTo>
                <a:cubicBezTo>
                  <a:pt x="13015" y="14907"/>
                  <a:pt x="13015" y="14907"/>
                  <a:pt x="13015" y="15211"/>
                </a:cubicBezTo>
                <a:cubicBezTo>
                  <a:pt x="13015" y="15211"/>
                  <a:pt x="13015" y="15211"/>
                  <a:pt x="13015" y="15211"/>
                </a:cubicBezTo>
                <a:cubicBezTo>
                  <a:pt x="12738" y="15820"/>
                  <a:pt x="11631" y="17037"/>
                  <a:pt x="11354" y="17037"/>
                </a:cubicBezTo>
                <a:cubicBezTo>
                  <a:pt x="11077" y="17037"/>
                  <a:pt x="11077" y="17037"/>
                  <a:pt x="11077" y="17037"/>
                </a:cubicBezTo>
                <a:cubicBezTo>
                  <a:pt x="9692" y="16124"/>
                  <a:pt x="9692" y="16124"/>
                  <a:pt x="9692" y="16124"/>
                </a:cubicBezTo>
                <a:cubicBezTo>
                  <a:pt x="9415" y="16124"/>
                  <a:pt x="9138" y="16124"/>
                  <a:pt x="8862" y="16428"/>
                </a:cubicBezTo>
                <a:cubicBezTo>
                  <a:pt x="8862" y="17037"/>
                  <a:pt x="8862" y="17645"/>
                  <a:pt x="8585" y="18254"/>
                </a:cubicBezTo>
                <a:cubicBezTo>
                  <a:pt x="8585" y="18558"/>
                  <a:pt x="8308" y="18558"/>
                  <a:pt x="8308" y="18558"/>
                </a:cubicBezTo>
                <a:cubicBezTo>
                  <a:pt x="6092" y="18558"/>
                  <a:pt x="6092" y="18558"/>
                  <a:pt x="6092" y="18558"/>
                </a:cubicBezTo>
                <a:cubicBezTo>
                  <a:pt x="6092" y="18558"/>
                  <a:pt x="5815" y="18558"/>
                  <a:pt x="5815" y="18254"/>
                </a:cubicBezTo>
                <a:cubicBezTo>
                  <a:pt x="5538" y="16428"/>
                  <a:pt x="5538" y="16428"/>
                  <a:pt x="5538" y="16428"/>
                </a:cubicBezTo>
                <a:cubicBezTo>
                  <a:pt x="5262" y="16428"/>
                  <a:pt x="4985" y="16124"/>
                  <a:pt x="4708" y="16124"/>
                </a:cubicBezTo>
                <a:cubicBezTo>
                  <a:pt x="3600" y="17037"/>
                  <a:pt x="3600" y="17037"/>
                  <a:pt x="3600" y="17037"/>
                </a:cubicBezTo>
                <a:cubicBezTo>
                  <a:pt x="3323" y="17037"/>
                  <a:pt x="3323" y="17037"/>
                  <a:pt x="3323" y="17037"/>
                </a:cubicBezTo>
                <a:cubicBezTo>
                  <a:pt x="3046" y="17037"/>
                  <a:pt x="3046" y="17037"/>
                  <a:pt x="3046" y="17037"/>
                </a:cubicBezTo>
                <a:cubicBezTo>
                  <a:pt x="2769" y="16732"/>
                  <a:pt x="1385" y="15515"/>
                  <a:pt x="1385" y="15211"/>
                </a:cubicBezTo>
                <a:cubicBezTo>
                  <a:pt x="1385" y="14907"/>
                  <a:pt x="1385" y="14907"/>
                  <a:pt x="1385" y="14907"/>
                </a:cubicBezTo>
                <a:cubicBezTo>
                  <a:pt x="1938" y="14299"/>
                  <a:pt x="2215" y="13994"/>
                  <a:pt x="2492" y="13386"/>
                </a:cubicBezTo>
                <a:cubicBezTo>
                  <a:pt x="2215" y="13082"/>
                  <a:pt x="2215" y="12777"/>
                  <a:pt x="2215" y="12473"/>
                </a:cubicBezTo>
                <a:cubicBezTo>
                  <a:pt x="277" y="12169"/>
                  <a:pt x="277" y="12169"/>
                  <a:pt x="277" y="12169"/>
                </a:cubicBezTo>
                <a:cubicBezTo>
                  <a:pt x="277" y="12169"/>
                  <a:pt x="0" y="12169"/>
                  <a:pt x="0" y="11865"/>
                </a:cubicBezTo>
                <a:cubicBezTo>
                  <a:pt x="0" y="9735"/>
                  <a:pt x="0" y="9735"/>
                  <a:pt x="0" y="9735"/>
                </a:cubicBezTo>
                <a:cubicBezTo>
                  <a:pt x="0" y="9431"/>
                  <a:pt x="277" y="9127"/>
                  <a:pt x="277" y="9127"/>
                </a:cubicBezTo>
                <a:cubicBezTo>
                  <a:pt x="2215" y="8823"/>
                  <a:pt x="2215" y="8823"/>
                  <a:pt x="2215" y="8823"/>
                </a:cubicBezTo>
                <a:cubicBezTo>
                  <a:pt x="2215" y="8518"/>
                  <a:pt x="2215" y="8214"/>
                  <a:pt x="2492" y="7910"/>
                </a:cubicBezTo>
                <a:cubicBezTo>
                  <a:pt x="2215" y="7606"/>
                  <a:pt x="1938" y="6997"/>
                  <a:pt x="1385" y="6693"/>
                </a:cubicBezTo>
                <a:cubicBezTo>
                  <a:pt x="1385" y="6389"/>
                  <a:pt x="1385" y="6389"/>
                  <a:pt x="1385" y="6389"/>
                </a:cubicBezTo>
                <a:cubicBezTo>
                  <a:pt x="1385" y="6389"/>
                  <a:pt x="1385" y="6085"/>
                  <a:pt x="1385" y="6085"/>
                </a:cubicBezTo>
                <a:cubicBezTo>
                  <a:pt x="1662" y="5780"/>
                  <a:pt x="3046" y="4259"/>
                  <a:pt x="3323" y="4259"/>
                </a:cubicBezTo>
                <a:cubicBezTo>
                  <a:pt x="3323" y="4259"/>
                  <a:pt x="3323" y="4259"/>
                  <a:pt x="3600" y="4259"/>
                </a:cubicBezTo>
                <a:cubicBezTo>
                  <a:pt x="4708" y="5476"/>
                  <a:pt x="4708" y="5476"/>
                  <a:pt x="4708" y="5476"/>
                </a:cubicBezTo>
                <a:cubicBezTo>
                  <a:pt x="4985" y="5476"/>
                  <a:pt x="5262" y="5172"/>
                  <a:pt x="5538" y="5172"/>
                </a:cubicBezTo>
                <a:cubicBezTo>
                  <a:pt x="5815" y="4563"/>
                  <a:pt x="5815" y="3955"/>
                  <a:pt x="5815" y="3346"/>
                </a:cubicBezTo>
                <a:cubicBezTo>
                  <a:pt x="5815" y="3042"/>
                  <a:pt x="6092" y="3042"/>
                  <a:pt x="6092" y="3042"/>
                </a:cubicBezTo>
                <a:cubicBezTo>
                  <a:pt x="8308" y="3042"/>
                  <a:pt x="8308" y="3042"/>
                  <a:pt x="8308" y="3042"/>
                </a:cubicBezTo>
                <a:cubicBezTo>
                  <a:pt x="8308" y="3042"/>
                  <a:pt x="8585" y="3042"/>
                  <a:pt x="8585" y="3346"/>
                </a:cubicBezTo>
                <a:cubicBezTo>
                  <a:pt x="8862" y="5172"/>
                  <a:pt x="8862" y="5172"/>
                  <a:pt x="8862" y="5172"/>
                </a:cubicBezTo>
                <a:cubicBezTo>
                  <a:pt x="9138" y="5172"/>
                  <a:pt x="9415" y="5476"/>
                  <a:pt x="9692" y="5476"/>
                </a:cubicBezTo>
                <a:cubicBezTo>
                  <a:pt x="11077" y="4259"/>
                  <a:pt x="11077" y="4259"/>
                  <a:pt x="11077" y="4259"/>
                </a:cubicBezTo>
                <a:cubicBezTo>
                  <a:pt x="11077" y="4259"/>
                  <a:pt x="11077" y="4259"/>
                  <a:pt x="11354" y="4259"/>
                </a:cubicBezTo>
                <a:cubicBezTo>
                  <a:pt x="11354" y="4259"/>
                  <a:pt x="11354" y="4259"/>
                  <a:pt x="11354" y="4259"/>
                </a:cubicBezTo>
                <a:cubicBezTo>
                  <a:pt x="11631" y="4563"/>
                  <a:pt x="13015" y="6085"/>
                  <a:pt x="13015" y="6389"/>
                </a:cubicBezTo>
                <a:cubicBezTo>
                  <a:pt x="13015" y="6389"/>
                  <a:pt x="13015" y="6389"/>
                  <a:pt x="13015" y="6693"/>
                </a:cubicBezTo>
                <a:cubicBezTo>
                  <a:pt x="12738" y="6997"/>
                  <a:pt x="12462" y="7606"/>
                  <a:pt x="11908" y="7910"/>
                </a:cubicBezTo>
                <a:cubicBezTo>
                  <a:pt x="12185" y="8214"/>
                  <a:pt x="12185" y="8518"/>
                  <a:pt x="12462" y="9127"/>
                </a:cubicBezTo>
                <a:cubicBezTo>
                  <a:pt x="14123" y="9127"/>
                  <a:pt x="14123" y="9127"/>
                  <a:pt x="14123" y="9127"/>
                </a:cubicBezTo>
                <a:cubicBezTo>
                  <a:pt x="14123" y="9431"/>
                  <a:pt x="14400" y="9431"/>
                  <a:pt x="14400" y="9735"/>
                </a:cubicBezTo>
                <a:lnTo>
                  <a:pt x="14400" y="11865"/>
                </a:lnTo>
                <a:close/>
                <a:moveTo>
                  <a:pt x="7200" y="7606"/>
                </a:moveTo>
                <a:cubicBezTo>
                  <a:pt x="5815" y="7606"/>
                  <a:pt x="4431" y="9127"/>
                  <a:pt x="4431" y="10648"/>
                </a:cubicBezTo>
                <a:cubicBezTo>
                  <a:pt x="4431" y="12473"/>
                  <a:pt x="5815" y="13994"/>
                  <a:pt x="7200" y="13994"/>
                </a:cubicBezTo>
                <a:cubicBezTo>
                  <a:pt x="8862" y="13994"/>
                  <a:pt x="9969" y="12473"/>
                  <a:pt x="9969" y="10648"/>
                </a:cubicBezTo>
                <a:cubicBezTo>
                  <a:pt x="9969" y="9127"/>
                  <a:pt x="8862" y="7606"/>
                  <a:pt x="7200" y="7606"/>
                </a:cubicBezTo>
                <a:close/>
                <a:moveTo>
                  <a:pt x="21600" y="5476"/>
                </a:moveTo>
                <a:cubicBezTo>
                  <a:pt x="21600" y="5476"/>
                  <a:pt x="19938" y="5780"/>
                  <a:pt x="19938" y="5780"/>
                </a:cubicBezTo>
                <a:cubicBezTo>
                  <a:pt x="19662" y="6085"/>
                  <a:pt x="19662" y="6085"/>
                  <a:pt x="19385" y="6389"/>
                </a:cubicBezTo>
                <a:cubicBezTo>
                  <a:pt x="19662" y="6693"/>
                  <a:pt x="19938" y="7910"/>
                  <a:pt x="19938" y="7910"/>
                </a:cubicBezTo>
                <a:cubicBezTo>
                  <a:pt x="19938" y="8214"/>
                  <a:pt x="19938" y="8214"/>
                  <a:pt x="19938" y="8214"/>
                </a:cubicBezTo>
                <a:cubicBezTo>
                  <a:pt x="19938" y="8214"/>
                  <a:pt x="18831" y="9127"/>
                  <a:pt x="18554" y="9127"/>
                </a:cubicBezTo>
                <a:cubicBezTo>
                  <a:pt x="18554" y="9127"/>
                  <a:pt x="17723" y="7910"/>
                  <a:pt x="17446" y="7606"/>
                </a:cubicBezTo>
                <a:cubicBezTo>
                  <a:pt x="17446" y="7606"/>
                  <a:pt x="17446" y="7606"/>
                  <a:pt x="17169" y="7606"/>
                </a:cubicBezTo>
                <a:cubicBezTo>
                  <a:pt x="17169" y="7606"/>
                  <a:pt x="16892" y="7606"/>
                  <a:pt x="16892" y="7606"/>
                </a:cubicBezTo>
                <a:cubicBezTo>
                  <a:pt x="16892" y="7910"/>
                  <a:pt x="16062" y="9127"/>
                  <a:pt x="15785" y="9127"/>
                </a:cubicBezTo>
                <a:cubicBezTo>
                  <a:pt x="15785" y="9127"/>
                  <a:pt x="14677" y="8214"/>
                  <a:pt x="14400" y="8214"/>
                </a:cubicBezTo>
                <a:cubicBezTo>
                  <a:pt x="14400" y="8214"/>
                  <a:pt x="14400" y="8214"/>
                  <a:pt x="14400" y="7910"/>
                </a:cubicBezTo>
                <a:cubicBezTo>
                  <a:pt x="14400" y="7910"/>
                  <a:pt x="14954" y="6693"/>
                  <a:pt x="14954" y="6389"/>
                </a:cubicBezTo>
                <a:cubicBezTo>
                  <a:pt x="14677" y="6085"/>
                  <a:pt x="14677" y="6085"/>
                  <a:pt x="14677" y="5780"/>
                </a:cubicBezTo>
                <a:cubicBezTo>
                  <a:pt x="14400" y="5780"/>
                  <a:pt x="13015" y="5476"/>
                  <a:pt x="13015" y="5476"/>
                </a:cubicBezTo>
                <a:cubicBezTo>
                  <a:pt x="13015" y="3651"/>
                  <a:pt x="13015" y="3651"/>
                  <a:pt x="13015" y="3651"/>
                </a:cubicBezTo>
                <a:cubicBezTo>
                  <a:pt x="13015" y="3346"/>
                  <a:pt x="14400" y="3346"/>
                  <a:pt x="14677" y="3346"/>
                </a:cubicBezTo>
                <a:cubicBezTo>
                  <a:pt x="14677" y="3042"/>
                  <a:pt x="14677" y="2738"/>
                  <a:pt x="14954" y="2738"/>
                </a:cubicBezTo>
                <a:cubicBezTo>
                  <a:pt x="14954" y="2434"/>
                  <a:pt x="14400" y="1217"/>
                  <a:pt x="14400" y="913"/>
                </a:cubicBezTo>
                <a:cubicBezTo>
                  <a:pt x="14400" y="913"/>
                  <a:pt x="14400" y="913"/>
                  <a:pt x="14400" y="913"/>
                </a:cubicBezTo>
                <a:cubicBezTo>
                  <a:pt x="14677" y="913"/>
                  <a:pt x="15785" y="0"/>
                  <a:pt x="15785" y="0"/>
                </a:cubicBezTo>
                <a:cubicBezTo>
                  <a:pt x="16062" y="0"/>
                  <a:pt x="16892" y="1217"/>
                  <a:pt x="16892" y="1521"/>
                </a:cubicBezTo>
                <a:cubicBezTo>
                  <a:pt x="16892" y="1217"/>
                  <a:pt x="17169" y="1217"/>
                  <a:pt x="17169" y="1217"/>
                </a:cubicBezTo>
                <a:cubicBezTo>
                  <a:pt x="17446" y="1217"/>
                  <a:pt x="17446" y="1217"/>
                  <a:pt x="17446" y="1521"/>
                </a:cubicBezTo>
                <a:cubicBezTo>
                  <a:pt x="17723" y="913"/>
                  <a:pt x="18277" y="304"/>
                  <a:pt x="18554" y="0"/>
                </a:cubicBezTo>
                <a:cubicBezTo>
                  <a:pt x="18554" y="0"/>
                  <a:pt x="18554" y="0"/>
                  <a:pt x="18554" y="0"/>
                </a:cubicBezTo>
                <a:cubicBezTo>
                  <a:pt x="18831" y="0"/>
                  <a:pt x="19938" y="608"/>
                  <a:pt x="19938" y="913"/>
                </a:cubicBezTo>
                <a:cubicBezTo>
                  <a:pt x="19938" y="913"/>
                  <a:pt x="19938" y="913"/>
                  <a:pt x="19938" y="913"/>
                </a:cubicBezTo>
                <a:cubicBezTo>
                  <a:pt x="19938" y="1217"/>
                  <a:pt x="19662" y="2434"/>
                  <a:pt x="19385" y="2738"/>
                </a:cubicBezTo>
                <a:cubicBezTo>
                  <a:pt x="19662" y="2738"/>
                  <a:pt x="19662" y="3042"/>
                  <a:pt x="19938" y="3346"/>
                </a:cubicBezTo>
                <a:cubicBezTo>
                  <a:pt x="19938" y="3346"/>
                  <a:pt x="21600" y="3346"/>
                  <a:pt x="21600" y="3651"/>
                </a:cubicBezTo>
                <a:lnTo>
                  <a:pt x="21600" y="5476"/>
                </a:lnTo>
                <a:close/>
                <a:moveTo>
                  <a:pt x="21600" y="17949"/>
                </a:moveTo>
                <a:cubicBezTo>
                  <a:pt x="21600" y="17949"/>
                  <a:pt x="19938" y="18254"/>
                  <a:pt x="19938" y="18254"/>
                </a:cubicBezTo>
                <a:cubicBezTo>
                  <a:pt x="19662" y="18558"/>
                  <a:pt x="19662" y="18558"/>
                  <a:pt x="19385" y="18862"/>
                </a:cubicBezTo>
                <a:cubicBezTo>
                  <a:pt x="19662" y="19166"/>
                  <a:pt x="19938" y="20383"/>
                  <a:pt x="19938" y="20687"/>
                </a:cubicBezTo>
                <a:cubicBezTo>
                  <a:pt x="19938" y="20687"/>
                  <a:pt x="19938" y="20687"/>
                  <a:pt x="19938" y="20687"/>
                </a:cubicBezTo>
                <a:cubicBezTo>
                  <a:pt x="19938" y="20687"/>
                  <a:pt x="18831" y="21600"/>
                  <a:pt x="18554" y="21600"/>
                </a:cubicBezTo>
                <a:cubicBezTo>
                  <a:pt x="18554" y="21600"/>
                  <a:pt x="17723" y="20383"/>
                  <a:pt x="17446" y="20079"/>
                </a:cubicBezTo>
                <a:cubicBezTo>
                  <a:pt x="17446" y="20079"/>
                  <a:pt x="17446" y="20079"/>
                  <a:pt x="17169" y="20079"/>
                </a:cubicBezTo>
                <a:cubicBezTo>
                  <a:pt x="17169" y="20079"/>
                  <a:pt x="16892" y="20079"/>
                  <a:pt x="16892" y="20079"/>
                </a:cubicBezTo>
                <a:cubicBezTo>
                  <a:pt x="16892" y="20383"/>
                  <a:pt x="16062" y="21600"/>
                  <a:pt x="15785" y="21600"/>
                </a:cubicBezTo>
                <a:cubicBezTo>
                  <a:pt x="15785" y="21600"/>
                  <a:pt x="14677" y="20687"/>
                  <a:pt x="14400" y="20687"/>
                </a:cubicBezTo>
                <a:cubicBezTo>
                  <a:pt x="14400" y="20687"/>
                  <a:pt x="14400" y="20687"/>
                  <a:pt x="14400" y="20687"/>
                </a:cubicBezTo>
                <a:cubicBezTo>
                  <a:pt x="14400" y="20383"/>
                  <a:pt x="14954" y="19166"/>
                  <a:pt x="14954" y="18862"/>
                </a:cubicBezTo>
                <a:cubicBezTo>
                  <a:pt x="14677" y="18558"/>
                  <a:pt x="14677" y="18558"/>
                  <a:pt x="14677" y="18254"/>
                </a:cubicBezTo>
                <a:cubicBezTo>
                  <a:pt x="14400" y="18254"/>
                  <a:pt x="13015" y="17949"/>
                  <a:pt x="13015" y="17949"/>
                </a:cubicBezTo>
                <a:cubicBezTo>
                  <a:pt x="13015" y="16124"/>
                  <a:pt x="13015" y="16124"/>
                  <a:pt x="13015" y="16124"/>
                </a:cubicBezTo>
                <a:cubicBezTo>
                  <a:pt x="13015" y="15820"/>
                  <a:pt x="14400" y="15820"/>
                  <a:pt x="14677" y="15820"/>
                </a:cubicBezTo>
                <a:cubicBezTo>
                  <a:pt x="14677" y="15515"/>
                  <a:pt x="14677" y="15211"/>
                  <a:pt x="14954" y="15211"/>
                </a:cubicBezTo>
                <a:cubicBezTo>
                  <a:pt x="14954" y="14907"/>
                  <a:pt x="14400" y="13690"/>
                  <a:pt x="14400" y="13386"/>
                </a:cubicBezTo>
                <a:cubicBezTo>
                  <a:pt x="14400" y="13386"/>
                  <a:pt x="14400" y="13386"/>
                  <a:pt x="14400" y="13386"/>
                </a:cubicBezTo>
                <a:cubicBezTo>
                  <a:pt x="14677" y="13386"/>
                  <a:pt x="15785" y="12473"/>
                  <a:pt x="15785" y="12473"/>
                </a:cubicBezTo>
                <a:cubicBezTo>
                  <a:pt x="16062" y="12473"/>
                  <a:pt x="16892" y="13690"/>
                  <a:pt x="16892" y="13994"/>
                </a:cubicBezTo>
                <a:cubicBezTo>
                  <a:pt x="16892" y="13994"/>
                  <a:pt x="17169" y="13994"/>
                  <a:pt x="17169" y="13994"/>
                </a:cubicBezTo>
                <a:cubicBezTo>
                  <a:pt x="17446" y="13994"/>
                  <a:pt x="17446" y="13994"/>
                  <a:pt x="17446" y="13994"/>
                </a:cubicBezTo>
                <a:cubicBezTo>
                  <a:pt x="17723" y="13386"/>
                  <a:pt x="18277" y="13082"/>
                  <a:pt x="18554" y="12473"/>
                </a:cubicBezTo>
                <a:cubicBezTo>
                  <a:pt x="18554" y="12473"/>
                  <a:pt x="18554" y="12473"/>
                  <a:pt x="18554" y="12473"/>
                </a:cubicBezTo>
                <a:cubicBezTo>
                  <a:pt x="18831" y="12473"/>
                  <a:pt x="19938" y="13386"/>
                  <a:pt x="19938" y="13386"/>
                </a:cubicBezTo>
                <a:cubicBezTo>
                  <a:pt x="19938" y="13386"/>
                  <a:pt x="19938" y="13386"/>
                  <a:pt x="19938" y="13386"/>
                </a:cubicBezTo>
                <a:cubicBezTo>
                  <a:pt x="19938" y="13690"/>
                  <a:pt x="19662" y="14907"/>
                  <a:pt x="19385" y="15211"/>
                </a:cubicBezTo>
                <a:cubicBezTo>
                  <a:pt x="19662" y="15211"/>
                  <a:pt x="19662" y="15515"/>
                  <a:pt x="19938" y="15820"/>
                </a:cubicBezTo>
                <a:cubicBezTo>
                  <a:pt x="19938" y="15820"/>
                  <a:pt x="21600" y="15820"/>
                  <a:pt x="21600" y="16124"/>
                </a:cubicBezTo>
                <a:lnTo>
                  <a:pt x="21600" y="17949"/>
                </a:lnTo>
                <a:close/>
                <a:moveTo>
                  <a:pt x="17169" y="3042"/>
                </a:moveTo>
                <a:cubicBezTo>
                  <a:pt x="16338" y="3042"/>
                  <a:pt x="15785" y="3651"/>
                  <a:pt x="15785" y="4563"/>
                </a:cubicBezTo>
                <a:cubicBezTo>
                  <a:pt x="15785" y="5476"/>
                  <a:pt x="16338" y="6085"/>
                  <a:pt x="17169" y="6085"/>
                </a:cubicBezTo>
                <a:cubicBezTo>
                  <a:pt x="18000" y="6085"/>
                  <a:pt x="18554" y="5476"/>
                  <a:pt x="18554" y="4563"/>
                </a:cubicBezTo>
                <a:cubicBezTo>
                  <a:pt x="18554" y="3651"/>
                  <a:pt x="18000" y="3042"/>
                  <a:pt x="17169" y="3042"/>
                </a:cubicBezTo>
                <a:close/>
                <a:moveTo>
                  <a:pt x="17169" y="15515"/>
                </a:moveTo>
                <a:cubicBezTo>
                  <a:pt x="16338" y="15515"/>
                  <a:pt x="15785" y="16124"/>
                  <a:pt x="15785" y="17037"/>
                </a:cubicBezTo>
                <a:cubicBezTo>
                  <a:pt x="15785" y="17949"/>
                  <a:pt x="16338" y="18558"/>
                  <a:pt x="17169" y="18558"/>
                </a:cubicBezTo>
                <a:cubicBezTo>
                  <a:pt x="18000" y="18558"/>
                  <a:pt x="18554" y="17949"/>
                  <a:pt x="18554" y="17037"/>
                </a:cubicBezTo>
                <a:cubicBezTo>
                  <a:pt x="18554" y="16124"/>
                  <a:pt x="18000" y="15515"/>
                  <a:pt x="17169" y="15515"/>
                </a:cubicBezTo>
                <a:close/>
              </a:path>
            </a:pathLst>
          </a:custGeom>
          <a:solidFill>
            <a:srgbClr val="FFFFFF"/>
          </a:solidFill>
          <a:ln w="12700">
            <a:miter lim="400000"/>
          </a:ln>
        </p:spPr>
        <p:txBody>
          <a:bodyPr lIns="45718" tIns="45718" rIns="45718" bIns="45718"/>
          <a:lstStyle/>
          <a:p>
            <a:pPr defTabSz="1375501">
              <a:defRPr sz="2600">
                <a:latin typeface="Roboto Condensed"/>
                <a:ea typeface="Roboto Condensed"/>
                <a:cs typeface="Roboto Condensed"/>
                <a:sym typeface="Roboto Condensed"/>
              </a:defRPr>
            </a:pPr>
            <a:endParaRPr/>
          </a:p>
        </p:txBody>
      </p:sp>
      <p:grpSp>
        <p:nvGrpSpPr>
          <p:cNvPr id="517" name="Group 517"/>
          <p:cNvGrpSpPr/>
          <p:nvPr/>
        </p:nvGrpSpPr>
        <p:grpSpPr>
          <a:xfrm>
            <a:off x="-79449" y="373994"/>
            <a:ext cx="3307965" cy="5202045"/>
            <a:chOff x="0" y="0"/>
            <a:chExt cx="3307963" cy="5202044"/>
          </a:xfrm>
        </p:grpSpPr>
        <p:grpSp>
          <p:nvGrpSpPr>
            <p:cNvPr id="515" name="Group 515"/>
            <p:cNvGrpSpPr/>
            <p:nvPr/>
          </p:nvGrpSpPr>
          <p:grpSpPr>
            <a:xfrm>
              <a:off x="0" y="-1"/>
              <a:ext cx="3307964" cy="854719"/>
              <a:chOff x="0" y="0"/>
              <a:chExt cx="3307963" cy="854717"/>
            </a:xfrm>
          </p:grpSpPr>
          <p:grpSp>
            <p:nvGrpSpPr>
              <p:cNvPr id="513" name="Group 513"/>
              <p:cNvGrpSpPr/>
              <p:nvPr/>
            </p:nvGrpSpPr>
            <p:grpSpPr>
              <a:xfrm>
                <a:off x="317057" y="0"/>
                <a:ext cx="2990907" cy="854718"/>
                <a:chOff x="0" y="0"/>
                <a:chExt cx="2990905" cy="854717"/>
              </a:xfrm>
            </p:grpSpPr>
            <p:sp>
              <p:nvSpPr>
                <p:cNvPr id="511" name="Shape 511"/>
                <p:cNvSpPr/>
                <p:nvPr/>
              </p:nvSpPr>
              <p:spPr>
                <a:xfrm>
                  <a:off x="0" y="0"/>
                  <a:ext cx="2990906" cy="854718"/>
                </a:xfrm>
                <a:prstGeom prst="roundRect">
                  <a:avLst>
                    <a:gd name="adj" fmla="val 6499"/>
                  </a:avLst>
                </a:prstGeom>
                <a:noFill/>
                <a:ln w="25400" cap="flat">
                  <a:solidFill>
                    <a:srgbClr val="595959"/>
                  </a:solidFill>
                  <a:prstDash val="solid"/>
                  <a:round/>
                </a:ln>
                <a:effectLst/>
              </p:spPr>
              <p:txBody>
                <a:bodyPr wrap="square" lIns="45718" tIns="45718" rIns="45718" bIns="45718" numCol="1" anchor="ctr">
                  <a:noAutofit/>
                </a:bodyPr>
                <a:lstStyle/>
                <a:p>
                  <a:pPr algn="ctr" defTabSz="1375501">
                    <a:defRPr sz="2000" b="1">
                      <a:solidFill>
                        <a:srgbClr val="7F7F7F"/>
                      </a:solidFill>
                      <a:latin typeface="Roboto Condensed"/>
                      <a:ea typeface="Roboto Condensed"/>
                      <a:cs typeface="Roboto Condensed"/>
                      <a:sym typeface="Roboto Condensed"/>
                    </a:defRPr>
                  </a:pPr>
                  <a:endParaRPr/>
                </a:p>
              </p:txBody>
            </p:sp>
            <p:sp>
              <p:nvSpPr>
                <p:cNvPr id="512" name="Shape 512"/>
                <p:cNvSpPr/>
                <p:nvPr/>
              </p:nvSpPr>
              <p:spPr>
                <a:xfrm>
                  <a:off x="16269" y="64774"/>
                  <a:ext cx="2958367" cy="7251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noAutofit/>
                </a:bodyPr>
                <a:lstStyle>
                  <a:lvl1pPr algn="ctr" defTabSz="1375501">
                    <a:defRPr sz="2000" b="1">
                      <a:solidFill>
                        <a:srgbClr val="7F7F7F"/>
                      </a:solidFill>
                      <a:latin typeface="Roboto Condensed"/>
                      <a:ea typeface="Roboto Condensed"/>
                      <a:cs typeface="Roboto Condensed"/>
                      <a:sym typeface="Roboto Condensed"/>
                    </a:defRPr>
                  </a:lvl1pPr>
                </a:lstStyle>
                <a:p>
                  <a:r>
                    <a:t>Anket Yönetimi</a:t>
                  </a:r>
                </a:p>
              </p:txBody>
            </p:sp>
          </p:grpSp>
          <p:sp>
            <p:nvSpPr>
              <p:cNvPr id="514" name="Shape 514"/>
              <p:cNvSpPr/>
              <p:nvPr/>
            </p:nvSpPr>
            <p:spPr>
              <a:xfrm>
                <a:off x="0" y="56151"/>
                <a:ext cx="757672" cy="742415"/>
              </a:xfrm>
              <a:prstGeom prst="roundRect">
                <a:avLst>
                  <a:gd name="adj" fmla="val 18869"/>
                </a:avLst>
              </a:prstGeom>
              <a:solidFill>
                <a:srgbClr val="E33D3D"/>
              </a:solidFill>
              <a:ln w="38100" cap="flat">
                <a:solidFill>
                  <a:srgbClr val="FFFFFF"/>
                </a:solidFill>
                <a:prstDash val="solid"/>
                <a:round/>
              </a:ln>
              <a:effectLst>
                <a:outerShdw blurRad="38100" dist="12700" dir="5400000" rotWithShape="0">
                  <a:srgbClr val="000000">
                    <a:alpha val="38000"/>
                  </a:srgbClr>
                </a:outerShdw>
              </a:effectLst>
            </p:spPr>
            <p:txBody>
              <a:bodyPr wrap="square" lIns="45718" tIns="45718" rIns="45718" bIns="45718" numCol="1" anchor="ctr">
                <a:noAutofit/>
              </a:bodyPr>
              <a:lstStyle/>
              <a:p>
                <a:pPr algn="ctr" defTabSz="1375501">
                  <a:defRPr sz="2000" b="1">
                    <a:solidFill>
                      <a:srgbClr val="FFFFFF"/>
                    </a:solidFill>
                    <a:latin typeface="Roboto Condensed"/>
                    <a:ea typeface="Roboto Condensed"/>
                    <a:cs typeface="Roboto Condensed"/>
                    <a:sym typeface="Roboto Condensed"/>
                  </a:defRPr>
                </a:pPr>
                <a:endParaRPr/>
              </a:p>
            </p:txBody>
          </p:sp>
        </p:grpSp>
        <p:pic>
          <p:nvPicPr>
            <p:cNvPr id="516" name="image44.png"/>
            <p:cNvPicPr>
              <a:picLocks noChangeAspect="1"/>
            </p:cNvPicPr>
            <p:nvPr/>
          </p:nvPicPr>
          <p:blipFill>
            <a:blip r:embed="rId2">
              <a:extLst/>
            </a:blip>
            <a:stretch>
              <a:fillRect/>
            </a:stretch>
          </p:blipFill>
          <p:spPr>
            <a:xfrm>
              <a:off x="323062" y="2471199"/>
              <a:ext cx="2730847" cy="2730846"/>
            </a:xfrm>
            <a:prstGeom prst="rect">
              <a:avLst/>
            </a:prstGeom>
            <a:ln w="12700" cap="flat">
              <a:noFill/>
              <a:miter lim="400000"/>
            </a:ln>
            <a:effectLst/>
          </p:spPr>
        </p:pic>
      </p:grpSp>
      <p:grpSp>
        <p:nvGrpSpPr>
          <p:cNvPr id="523" name="Group 523"/>
          <p:cNvGrpSpPr/>
          <p:nvPr/>
        </p:nvGrpSpPr>
        <p:grpSpPr>
          <a:xfrm>
            <a:off x="3024057" y="103577"/>
            <a:ext cx="3441516" cy="6816778"/>
            <a:chOff x="0" y="0"/>
            <a:chExt cx="3441514" cy="6816777"/>
          </a:xfrm>
        </p:grpSpPr>
        <p:pic>
          <p:nvPicPr>
            <p:cNvPr id="518" name="image42.png"/>
            <p:cNvPicPr>
              <a:picLocks noChangeAspect="1"/>
            </p:cNvPicPr>
            <p:nvPr/>
          </p:nvPicPr>
          <p:blipFill>
            <a:blip r:embed="rId3">
              <a:extLst/>
            </a:blip>
            <a:srcRect l="23221" t="2544" r="23221" b="2544"/>
            <a:stretch>
              <a:fillRect/>
            </a:stretch>
          </p:blipFill>
          <p:spPr>
            <a:xfrm>
              <a:off x="150720" y="-1"/>
              <a:ext cx="3290795" cy="6510057"/>
            </a:xfrm>
            <a:prstGeom prst="rect">
              <a:avLst/>
            </a:prstGeom>
            <a:ln w="12700" cap="flat">
              <a:noFill/>
              <a:miter lim="400000"/>
            </a:ln>
            <a:effectLst/>
          </p:spPr>
        </p:pic>
        <p:grpSp>
          <p:nvGrpSpPr>
            <p:cNvPr id="521" name="Group 521"/>
            <p:cNvGrpSpPr/>
            <p:nvPr/>
          </p:nvGrpSpPr>
          <p:grpSpPr>
            <a:xfrm>
              <a:off x="-1" y="5952952"/>
              <a:ext cx="827798" cy="863825"/>
              <a:chOff x="0" y="0"/>
              <a:chExt cx="827796" cy="863824"/>
            </a:xfrm>
          </p:grpSpPr>
          <p:sp>
            <p:nvSpPr>
              <p:cNvPr id="519" name="Shape 519"/>
              <p:cNvSpPr/>
              <p:nvPr/>
            </p:nvSpPr>
            <p:spPr>
              <a:xfrm>
                <a:off x="-1" y="-1"/>
                <a:ext cx="827798" cy="863826"/>
              </a:xfrm>
              <a:prstGeom prst="rect">
                <a:avLst/>
              </a:prstGeom>
              <a:solidFill>
                <a:srgbClr val="7F7F7F"/>
              </a:solidFill>
              <a:ln w="12700" cap="flat">
                <a:solidFill>
                  <a:srgbClr val="FFFFFF"/>
                </a:solidFill>
                <a:prstDash val="solid"/>
                <a:round/>
              </a:ln>
              <a:effectLst/>
            </p:spPr>
            <p:txBody>
              <a:bodyPr wrap="square" lIns="45718" tIns="45718" rIns="45718" bIns="45718" numCol="1" anchor="ctr">
                <a:noAutofit/>
              </a:bodyPr>
              <a:lstStyle/>
              <a:p>
                <a:pPr algn="ctr" defTabSz="1375501">
                  <a:defRPr sz="8000">
                    <a:solidFill>
                      <a:srgbClr val="404040"/>
                    </a:solidFill>
                    <a:latin typeface="FontAwesome"/>
                    <a:ea typeface="FontAwesome"/>
                    <a:cs typeface="FontAwesome"/>
                    <a:sym typeface="FontAwesome"/>
                  </a:defRPr>
                </a:pPr>
                <a:endParaRPr/>
              </a:p>
            </p:txBody>
          </p:sp>
          <p:sp>
            <p:nvSpPr>
              <p:cNvPr id="520" name="Shape 520"/>
              <p:cNvSpPr/>
              <p:nvPr/>
            </p:nvSpPr>
            <p:spPr>
              <a:xfrm>
                <a:off x="274698" y="187511"/>
                <a:ext cx="278399" cy="488801"/>
              </a:xfrm>
              <a:custGeom>
                <a:avLst/>
                <a:gdLst/>
                <a:ahLst/>
                <a:cxnLst>
                  <a:cxn ang="0">
                    <a:pos x="wd2" y="hd2"/>
                  </a:cxn>
                  <a:cxn ang="5400000">
                    <a:pos x="wd2" y="hd2"/>
                  </a:cxn>
                  <a:cxn ang="10800000">
                    <a:pos x="wd2" y="hd2"/>
                  </a:cxn>
                  <a:cxn ang="16200000">
                    <a:pos x="wd2" y="hd2"/>
                  </a:cxn>
                </a:cxnLst>
                <a:rect l="0" t="0" r="r" b="b"/>
                <a:pathLst>
                  <a:path w="21600" h="21600" extrusionOk="0">
                    <a:moveTo>
                      <a:pt x="21600" y="19396"/>
                    </a:moveTo>
                    <a:cubicBezTo>
                      <a:pt x="21600" y="20718"/>
                      <a:pt x="20110" y="21600"/>
                      <a:pt x="17876" y="21600"/>
                    </a:cubicBezTo>
                    <a:cubicBezTo>
                      <a:pt x="3724" y="21600"/>
                      <a:pt x="3724" y="21600"/>
                      <a:pt x="3724" y="21600"/>
                    </a:cubicBezTo>
                    <a:cubicBezTo>
                      <a:pt x="1490" y="21600"/>
                      <a:pt x="0" y="20718"/>
                      <a:pt x="0" y="19396"/>
                    </a:cubicBezTo>
                    <a:cubicBezTo>
                      <a:pt x="0" y="2204"/>
                      <a:pt x="0" y="2204"/>
                      <a:pt x="0" y="2204"/>
                    </a:cubicBezTo>
                    <a:cubicBezTo>
                      <a:pt x="0" y="1322"/>
                      <a:pt x="1490" y="0"/>
                      <a:pt x="3724" y="0"/>
                    </a:cubicBezTo>
                    <a:cubicBezTo>
                      <a:pt x="17876" y="0"/>
                      <a:pt x="17876" y="0"/>
                      <a:pt x="17876" y="0"/>
                    </a:cubicBezTo>
                    <a:cubicBezTo>
                      <a:pt x="20110" y="0"/>
                      <a:pt x="21600" y="1322"/>
                      <a:pt x="21600" y="2204"/>
                    </a:cubicBezTo>
                    <a:lnTo>
                      <a:pt x="21600" y="19396"/>
                    </a:lnTo>
                    <a:close/>
                    <a:moveTo>
                      <a:pt x="18621" y="4849"/>
                    </a:moveTo>
                    <a:cubicBezTo>
                      <a:pt x="18621" y="4849"/>
                      <a:pt x="18621" y="4408"/>
                      <a:pt x="17876" y="4408"/>
                    </a:cubicBezTo>
                    <a:cubicBezTo>
                      <a:pt x="3724" y="4408"/>
                      <a:pt x="3724" y="4408"/>
                      <a:pt x="3724" y="4408"/>
                    </a:cubicBezTo>
                    <a:cubicBezTo>
                      <a:pt x="2979" y="4408"/>
                      <a:pt x="2234" y="4849"/>
                      <a:pt x="2234" y="4849"/>
                    </a:cubicBezTo>
                    <a:cubicBezTo>
                      <a:pt x="2234" y="16751"/>
                      <a:pt x="2234" y="16751"/>
                      <a:pt x="2234" y="16751"/>
                    </a:cubicBezTo>
                    <a:cubicBezTo>
                      <a:pt x="2234" y="17192"/>
                      <a:pt x="2979" y="17192"/>
                      <a:pt x="3724" y="17192"/>
                    </a:cubicBezTo>
                    <a:cubicBezTo>
                      <a:pt x="17876" y="17192"/>
                      <a:pt x="17876" y="17192"/>
                      <a:pt x="17876" y="17192"/>
                    </a:cubicBezTo>
                    <a:cubicBezTo>
                      <a:pt x="18621" y="17192"/>
                      <a:pt x="18621" y="17192"/>
                      <a:pt x="18621" y="16751"/>
                    </a:cubicBezTo>
                    <a:lnTo>
                      <a:pt x="18621" y="4849"/>
                    </a:lnTo>
                    <a:close/>
                    <a:moveTo>
                      <a:pt x="12662" y="2204"/>
                    </a:moveTo>
                    <a:cubicBezTo>
                      <a:pt x="8193" y="2204"/>
                      <a:pt x="8193" y="2204"/>
                      <a:pt x="8193" y="2204"/>
                    </a:cubicBezTo>
                    <a:cubicBezTo>
                      <a:pt x="8193" y="2204"/>
                      <a:pt x="8193" y="2645"/>
                      <a:pt x="8193" y="2645"/>
                    </a:cubicBezTo>
                    <a:cubicBezTo>
                      <a:pt x="8193" y="2645"/>
                      <a:pt x="8193" y="2645"/>
                      <a:pt x="8193" y="2645"/>
                    </a:cubicBezTo>
                    <a:cubicBezTo>
                      <a:pt x="12662" y="2645"/>
                      <a:pt x="12662" y="2645"/>
                      <a:pt x="12662" y="2645"/>
                    </a:cubicBezTo>
                    <a:cubicBezTo>
                      <a:pt x="13407" y="2645"/>
                      <a:pt x="13407" y="2645"/>
                      <a:pt x="13407" y="2645"/>
                    </a:cubicBezTo>
                    <a:cubicBezTo>
                      <a:pt x="13407" y="2645"/>
                      <a:pt x="13407" y="2204"/>
                      <a:pt x="12662" y="2204"/>
                    </a:cubicBezTo>
                    <a:close/>
                    <a:moveTo>
                      <a:pt x="10428" y="18073"/>
                    </a:moveTo>
                    <a:cubicBezTo>
                      <a:pt x="9683" y="18073"/>
                      <a:pt x="8193" y="18514"/>
                      <a:pt x="8193" y="19396"/>
                    </a:cubicBezTo>
                    <a:cubicBezTo>
                      <a:pt x="8193" y="20278"/>
                      <a:pt x="9683" y="20718"/>
                      <a:pt x="10428" y="20718"/>
                    </a:cubicBezTo>
                    <a:cubicBezTo>
                      <a:pt x="11917" y="20718"/>
                      <a:pt x="12662" y="20278"/>
                      <a:pt x="12662" y="19396"/>
                    </a:cubicBezTo>
                    <a:cubicBezTo>
                      <a:pt x="12662" y="18514"/>
                      <a:pt x="11917" y="18073"/>
                      <a:pt x="10428" y="18073"/>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pic>
          <p:nvPicPr>
            <p:cNvPr id="522" name="image13.jpeg"/>
            <p:cNvPicPr>
              <a:picLocks noChangeAspect="1"/>
            </p:cNvPicPr>
            <p:nvPr/>
          </p:nvPicPr>
          <p:blipFill>
            <a:blip r:embed="rId4" cstate="print">
              <a:extLst/>
            </a:blip>
            <a:srcRect t="11662"/>
            <a:stretch>
              <a:fillRect/>
            </a:stretch>
          </p:blipFill>
          <p:spPr>
            <a:xfrm>
              <a:off x="393859" y="747386"/>
              <a:ext cx="2875248" cy="5101596"/>
            </a:xfrm>
            <a:prstGeom prst="rect">
              <a:avLst/>
            </a:prstGeom>
            <a:ln w="12700" cap="flat">
              <a:noFill/>
              <a:miter lim="400000"/>
            </a:ln>
            <a:effectLst/>
          </p:spPr>
        </p:pic>
      </p:grpSp>
      <p:pic>
        <p:nvPicPr>
          <p:cNvPr id="524" name="image44.png"/>
          <p:cNvPicPr>
            <a:picLocks noChangeAspect="1"/>
          </p:cNvPicPr>
          <p:nvPr/>
        </p:nvPicPr>
        <p:blipFill>
          <a:blip r:embed="rId5" cstate="print">
            <a:extLst/>
          </a:blip>
          <a:stretch>
            <a:fillRect/>
          </a:stretch>
        </p:blipFill>
        <p:spPr>
          <a:xfrm>
            <a:off x="77882" y="212481"/>
            <a:ext cx="627924" cy="627925"/>
          </a:xfrm>
          <a:prstGeom prst="rect">
            <a:avLst/>
          </a:prstGeom>
          <a:ln w="12700">
            <a:miter lim="400000"/>
          </a:ln>
        </p:spPr>
      </p:pic>
      <p:pic>
        <p:nvPicPr>
          <p:cNvPr id="525" name="image24.png"/>
          <p:cNvPicPr>
            <a:picLocks noChangeAspect="1"/>
          </p:cNvPicPr>
          <p:nvPr/>
        </p:nvPicPr>
        <p:blipFill>
          <a:blip r:embed="rId6" cstate="print">
            <a:extLst/>
          </a:blip>
          <a:stretch>
            <a:fillRect/>
          </a:stretch>
        </p:blipFill>
        <p:spPr>
          <a:xfrm>
            <a:off x="7204209" y="20883"/>
            <a:ext cx="1960283" cy="57293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523"/>
                                        </p:tgtEl>
                                        <p:attrNameLst>
                                          <p:attrName>style.visibility</p:attrName>
                                        </p:attrNameLst>
                                      </p:cBhvr>
                                      <p:to>
                                        <p:strVal val="visible"/>
                                      </p:to>
                                    </p:set>
                                    <p:animEffect transition="in" filter="wipe(left)">
                                      <p:cBhvr>
                                        <p:cTn id="7" dur="1000"/>
                                        <p:tgtEl>
                                          <p:spTgt spid="523"/>
                                        </p:tgtEl>
                                      </p:cBhvr>
                                    </p:animEffect>
                                  </p:childTnLst>
                                </p:cTn>
                              </p:par>
                            </p:childTnLst>
                          </p:cTn>
                        </p:par>
                        <p:par>
                          <p:cTn id="8" fill="hold">
                            <p:stCondLst>
                              <p:cond delay="1000"/>
                            </p:stCondLst>
                            <p:childTnLst>
                              <p:par>
                                <p:cTn id="9" presetID="23" presetClass="entr" presetSubtype="16" fill="hold" grpId="0" nodeType="afterEffect">
                                  <p:stCondLst>
                                    <p:cond delay="0"/>
                                  </p:stCondLst>
                                  <p:iterate>
                                    <p:tmAbs val="0"/>
                                  </p:iterate>
                                  <p:childTnLst>
                                    <p:set>
                                      <p:cBhvr>
                                        <p:cTn id="10" fill="hold"/>
                                        <p:tgtEl>
                                          <p:spTgt spid="500"/>
                                        </p:tgtEl>
                                        <p:attrNameLst>
                                          <p:attrName>style.visibility</p:attrName>
                                        </p:attrNameLst>
                                      </p:cBhvr>
                                      <p:to>
                                        <p:strVal val="visible"/>
                                      </p:to>
                                    </p:set>
                                    <p:anim calcmode="lin" valueType="num">
                                      <p:cBhvr>
                                        <p:cTn id="11" dur="500" fill="hold"/>
                                        <p:tgtEl>
                                          <p:spTgt spid="500"/>
                                        </p:tgtEl>
                                        <p:attrNameLst>
                                          <p:attrName>ppt_w</p:attrName>
                                        </p:attrNameLst>
                                      </p:cBhvr>
                                      <p:tavLst>
                                        <p:tav tm="0">
                                          <p:val>
                                            <p:fltVal val="0"/>
                                          </p:val>
                                        </p:tav>
                                        <p:tav tm="100000">
                                          <p:val>
                                            <p:strVal val="#ppt_w"/>
                                          </p:val>
                                        </p:tav>
                                      </p:tavLst>
                                    </p:anim>
                                    <p:anim calcmode="lin" valueType="num">
                                      <p:cBhvr>
                                        <p:cTn id="12" dur="500" fill="hold"/>
                                        <p:tgtEl>
                                          <p:spTgt spid="500"/>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4" fill="hold" grpId="0" nodeType="afterEffect">
                                  <p:stCondLst>
                                    <p:cond delay="0"/>
                                  </p:stCondLst>
                                  <p:iterate>
                                    <p:tmAbs val="0"/>
                                  </p:iterate>
                                  <p:childTnLst>
                                    <p:set>
                                      <p:cBhvr>
                                        <p:cTn id="15" fill="hold"/>
                                        <p:tgtEl>
                                          <p:spTgt spid="503"/>
                                        </p:tgtEl>
                                        <p:attrNameLst>
                                          <p:attrName>style.visibility</p:attrName>
                                        </p:attrNameLst>
                                      </p:cBhvr>
                                      <p:to>
                                        <p:strVal val="visible"/>
                                      </p:to>
                                    </p:set>
                                    <p:anim calcmode="lin" valueType="num">
                                      <p:cBhvr>
                                        <p:cTn id="16" dur="500" fill="hold"/>
                                        <p:tgtEl>
                                          <p:spTgt spid="503"/>
                                        </p:tgtEl>
                                        <p:attrNameLst>
                                          <p:attrName>ppt_x</p:attrName>
                                        </p:attrNameLst>
                                      </p:cBhvr>
                                      <p:tavLst>
                                        <p:tav tm="0">
                                          <p:val>
                                            <p:strVal val="#ppt_x"/>
                                          </p:val>
                                        </p:tav>
                                        <p:tav tm="100000">
                                          <p:val>
                                            <p:strVal val="#ppt_x"/>
                                          </p:val>
                                        </p:tav>
                                      </p:tavLst>
                                    </p:anim>
                                    <p:anim calcmode="lin" valueType="num">
                                      <p:cBhvr>
                                        <p:cTn id="17" dur="500" fill="hold"/>
                                        <p:tgtEl>
                                          <p:spTgt spid="503"/>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3" presetClass="entr" presetSubtype="16" fill="hold" grpId="0" nodeType="afterEffect">
                                  <p:stCondLst>
                                    <p:cond delay="0"/>
                                  </p:stCondLst>
                                  <p:iterate>
                                    <p:tmAbs val="0"/>
                                  </p:iterate>
                                  <p:childTnLst>
                                    <p:set>
                                      <p:cBhvr>
                                        <p:cTn id="20" fill="hold"/>
                                        <p:tgtEl>
                                          <p:spTgt spid="504"/>
                                        </p:tgtEl>
                                        <p:attrNameLst>
                                          <p:attrName>style.visibility</p:attrName>
                                        </p:attrNameLst>
                                      </p:cBhvr>
                                      <p:to>
                                        <p:strVal val="visible"/>
                                      </p:to>
                                    </p:set>
                                    <p:anim calcmode="lin" valueType="num">
                                      <p:cBhvr>
                                        <p:cTn id="21" dur="500" fill="hold"/>
                                        <p:tgtEl>
                                          <p:spTgt spid="504"/>
                                        </p:tgtEl>
                                        <p:attrNameLst>
                                          <p:attrName>ppt_w</p:attrName>
                                        </p:attrNameLst>
                                      </p:cBhvr>
                                      <p:tavLst>
                                        <p:tav tm="0">
                                          <p:val>
                                            <p:fltVal val="0"/>
                                          </p:val>
                                        </p:tav>
                                        <p:tav tm="100000">
                                          <p:val>
                                            <p:strVal val="#ppt_w"/>
                                          </p:val>
                                        </p:tav>
                                      </p:tavLst>
                                    </p:anim>
                                    <p:anim calcmode="lin" valueType="num">
                                      <p:cBhvr>
                                        <p:cTn id="22" dur="500" fill="hold"/>
                                        <p:tgtEl>
                                          <p:spTgt spid="504"/>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 presetClass="entr" presetSubtype="4" fill="hold" grpId="0" nodeType="afterEffect">
                                  <p:stCondLst>
                                    <p:cond delay="0"/>
                                  </p:stCondLst>
                                  <p:iterate>
                                    <p:tmAbs val="0"/>
                                  </p:iterate>
                                  <p:childTnLst>
                                    <p:set>
                                      <p:cBhvr>
                                        <p:cTn id="25" fill="hold"/>
                                        <p:tgtEl>
                                          <p:spTgt spid="507"/>
                                        </p:tgtEl>
                                        <p:attrNameLst>
                                          <p:attrName>style.visibility</p:attrName>
                                        </p:attrNameLst>
                                      </p:cBhvr>
                                      <p:to>
                                        <p:strVal val="visible"/>
                                      </p:to>
                                    </p:set>
                                    <p:anim calcmode="lin" valueType="num">
                                      <p:cBhvr>
                                        <p:cTn id="26" dur="500" fill="hold"/>
                                        <p:tgtEl>
                                          <p:spTgt spid="507"/>
                                        </p:tgtEl>
                                        <p:attrNameLst>
                                          <p:attrName>ppt_x</p:attrName>
                                        </p:attrNameLst>
                                      </p:cBhvr>
                                      <p:tavLst>
                                        <p:tav tm="0">
                                          <p:val>
                                            <p:strVal val="#ppt_x"/>
                                          </p:val>
                                        </p:tav>
                                        <p:tav tm="100000">
                                          <p:val>
                                            <p:strVal val="#ppt_x"/>
                                          </p:val>
                                        </p:tav>
                                      </p:tavLst>
                                    </p:anim>
                                    <p:anim calcmode="lin" valueType="num">
                                      <p:cBhvr>
                                        <p:cTn id="27" dur="500" fill="hold"/>
                                        <p:tgtEl>
                                          <p:spTgt spid="507"/>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3" presetClass="entr" presetSubtype="16" fill="hold" grpId="0" nodeType="afterEffect">
                                  <p:stCondLst>
                                    <p:cond delay="0"/>
                                  </p:stCondLst>
                                  <p:iterate>
                                    <p:tmAbs val="0"/>
                                  </p:iterate>
                                  <p:childTnLst>
                                    <p:set>
                                      <p:cBhvr>
                                        <p:cTn id="30" fill="hold"/>
                                        <p:tgtEl>
                                          <p:spTgt spid="510"/>
                                        </p:tgtEl>
                                        <p:attrNameLst>
                                          <p:attrName>style.visibility</p:attrName>
                                        </p:attrNameLst>
                                      </p:cBhvr>
                                      <p:to>
                                        <p:strVal val="visible"/>
                                      </p:to>
                                    </p:set>
                                    <p:anim calcmode="lin" valueType="num">
                                      <p:cBhvr>
                                        <p:cTn id="31" dur="500" fill="hold"/>
                                        <p:tgtEl>
                                          <p:spTgt spid="510"/>
                                        </p:tgtEl>
                                        <p:attrNameLst>
                                          <p:attrName>ppt_w</p:attrName>
                                        </p:attrNameLst>
                                      </p:cBhvr>
                                      <p:tavLst>
                                        <p:tav tm="0">
                                          <p:val>
                                            <p:fltVal val="0"/>
                                          </p:val>
                                        </p:tav>
                                        <p:tav tm="100000">
                                          <p:val>
                                            <p:strVal val="#ppt_w"/>
                                          </p:val>
                                        </p:tav>
                                      </p:tavLst>
                                    </p:anim>
                                    <p:anim calcmode="lin" valueType="num">
                                      <p:cBhvr>
                                        <p:cTn id="32" dur="500" fill="hold"/>
                                        <p:tgtEl>
                                          <p:spTgt spid="510"/>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iterate>
                                    <p:tmAbs val="0"/>
                                  </p:iterate>
                                  <p:childTnLst>
                                    <p:set>
                                      <p:cBhvr>
                                        <p:cTn id="35" fill="hold"/>
                                        <p:tgtEl>
                                          <p:spTgt spid="524"/>
                                        </p:tgtEl>
                                        <p:attrNameLst>
                                          <p:attrName>style.visibility</p:attrName>
                                        </p:attrNameLst>
                                      </p:cBhvr>
                                      <p:to>
                                        <p:strVal val="visible"/>
                                      </p:to>
                                    </p:set>
                                    <p:anim calcmode="lin" valueType="num">
                                      <p:cBhvr>
                                        <p:cTn id="36" dur="1000" fill="hold"/>
                                        <p:tgtEl>
                                          <p:spTgt spid="524"/>
                                        </p:tgtEl>
                                        <p:attrNameLst>
                                          <p:attrName>ppt_x</p:attrName>
                                        </p:attrNameLst>
                                      </p:cBhvr>
                                      <p:tavLst>
                                        <p:tav tm="0">
                                          <p:val>
                                            <p:strVal val="0-#ppt_w/2"/>
                                          </p:val>
                                        </p:tav>
                                        <p:tav tm="100000">
                                          <p:val>
                                            <p:strVal val="#ppt_x"/>
                                          </p:val>
                                        </p:tav>
                                      </p:tavLst>
                                    </p:anim>
                                    <p:anim calcmode="lin" valueType="num">
                                      <p:cBhvr>
                                        <p:cTn id="37" dur="1000" fill="hold"/>
                                        <p:tgtEl>
                                          <p:spTgt spid="5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0" animBg="1" advAuto="0"/>
      <p:bldP spid="503" grpId="0" animBg="1" advAuto="0"/>
      <p:bldP spid="504" grpId="0" animBg="1" advAuto="0"/>
      <p:bldP spid="507" grpId="0" animBg="1" advAuto="0"/>
      <p:bldP spid="510" grpId="0" animBg="1" advAuto="0"/>
      <p:bldP spid="523" grpId="0" animBg="1" advAuto="0"/>
      <p:bldP spid="524"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hape 527"/>
          <p:cNvSpPr>
            <a:spLocks noGrp="1"/>
          </p:cNvSpPr>
          <p:nvPr>
            <p:ph type="title"/>
          </p:nvPr>
        </p:nvSpPr>
        <p:spPr>
          <a:xfrm>
            <a:off x="4147572" y="871274"/>
            <a:ext cx="4763011" cy="1529426"/>
          </a:xfrm>
          <a:prstGeom prst="rect">
            <a:avLst/>
          </a:prstGeom>
          <a:solidFill>
            <a:srgbClr val="164F86"/>
          </a:solidFill>
          <a:effectLst>
            <a:outerShdw blurRad="38100" dist="25400" dir="5400000" rotWithShape="0">
              <a:srgbClr val="000000">
                <a:alpha val="50000"/>
              </a:srgbClr>
            </a:outerShdw>
          </a:effectLst>
        </p:spPr>
        <p:txBody>
          <a:bodyPr lIns="45718" tIns="45718" rIns="45718" bIns="45718"/>
          <a:lstStyle/>
          <a:p>
            <a:pPr defTabSz="584200">
              <a:defRPr sz="2900">
                <a:solidFill>
                  <a:srgbClr val="FFFFFF"/>
                </a:solidFill>
                <a:latin typeface="+mn-lt"/>
                <a:ea typeface="+mn-ea"/>
                <a:cs typeface="+mn-cs"/>
                <a:sym typeface="Helvetica"/>
              </a:defRPr>
            </a:pPr>
            <a:r>
              <a:t>MÜŞTERİ ÜRÜN İSTEKLERİ </a:t>
            </a:r>
          </a:p>
          <a:p>
            <a:pPr defTabSz="584200">
              <a:defRPr sz="2900">
                <a:solidFill>
                  <a:srgbClr val="FFFFFF"/>
                </a:solidFill>
                <a:latin typeface="+mn-lt"/>
                <a:ea typeface="+mn-ea"/>
                <a:cs typeface="+mn-cs"/>
                <a:sym typeface="Helvetica"/>
              </a:defRPr>
            </a:pPr>
            <a:r>
              <a:t>BAŞLAR</a:t>
            </a:r>
          </a:p>
        </p:txBody>
      </p:sp>
      <p:pic>
        <p:nvPicPr>
          <p:cNvPr id="528" name="sipariş.jpg"/>
          <p:cNvPicPr>
            <a:picLocks noChangeAspect="1"/>
          </p:cNvPicPr>
          <p:nvPr/>
        </p:nvPicPr>
        <p:blipFill>
          <a:blip r:embed="rId2" cstate="print">
            <a:extLst/>
          </a:blip>
          <a:srcRect t="5381"/>
          <a:stretch>
            <a:fillRect/>
          </a:stretch>
        </p:blipFill>
        <p:spPr>
          <a:xfrm>
            <a:off x="254115" y="439497"/>
            <a:ext cx="3668207" cy="6170284"/>
          </a:xfrm>
          <a:prstGeom prst="rect">
            <a:avLst/>
          </a:prstGeom>
          <a:ln w="12700">
            <a:miter lim="400000"/>
          </a:ln>
          <a:effectLst>
            <a:outerShdw blurRad="254000" dist="127000" dir="5400000" rotWithShape="0">
              <a:srgbClr val="000000">
                <a:alpha val="70000"/>
              </a:srgbClr>
            </a:outerShdw>
          </a:effectLst>
        </p:spPr>
      </p:pic>
      <p:pic>
        <p:nvPicPr>
          <p:cNvPr id="529" name="sepete ekle.png"/>
          <p:cNvPicPr>
            <a:picLocks noChangeAspect="1"/>
          </p:cNvPicPr>
          <p:nvPr/>
        </p:nvPicPr>
        <p:blipFill>
          <a:blip r:embed="rId3" cstate="print">
            <a:extLst/>
          </a:blip>
          <a:srcRect t="7452" r="8671"/>
          <a:stretch>
            <a:fillRect/>
          </a:stretch>
        </p:blipFill>
        <p:spPr>
          <a:xfrm>
            <a:off x="4867456" y="3360828"/>
            <a:ext cx="3106323" cy="2518239"/>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528"/>
                                        </p:tgtEl>
                                        <p:attrNameLst>
                                          <p:attrName>style.visibility</p:attrName>
                                        </p:attrNameLst>
                                      </p:cBhvr>
                                      <p:to>
                                        <p:strVal val="visible"/>
                                      </p:to>
                                    </p:set>
                                    <p:anim calcmode="lin" valueType="num">
                                      <p:cBhvr>
                                        <p:cTn id="7" dur="1000" fill="hold"/>
                                        <p:tgtEl>
                                          <p:spTgt spid="528"/>
                                        </p:tgtEl>
                                        <p:attrNameLst>
                                          <p:attrName>ppt_x</p:attrName>
                                        </p:attrNameLst>
                                      </p:cBhvr>
                                      <p:tavLst>
                                        <p:tav tm="0">
                                          <p:val>
                                            <p:strVal val="0-#ppt_w/2"/>
                                          </p:val>
                                        </p:tav>
                                        <p:tav tm="100000">
                                          <p:val>
                                            <p:strVal val="#ppt_x"/>
                                          </p:val>
                                        </p:tav>
                                      </p:tavLst>
                                    </p:anim>
                                    <p:anim calcmode="lin" valueType="num">
                                      <p:cBhvr>
                                        <p:cTn id="8" dur="1000" fill="hold"/>
                                        <p:tgtEl>
                                          <p:spTgt spid="52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iterate>
                                    <p:tmAbs val="0"/>
                                  </p:iterate>
                                  <p:childTnLst>
                                    <p:set>
                                      <p:cBhvr>
                                        <p:cTn id="11" fill="hold"/>
                                        <p:tgtEl>
                                          <p:spTgt spid="529"/>
                                        </p:tgtEl>
                                        <p:attrNameLst>
                                          <p:attrName>style.visibility</p:attrName>
                                        </p:attrNameLst>
                                      </p:cBhvr>
                                      <p:to>
                                        <p:strVal val="visible"/>
                                      </p:to>
                                    </p:set>
                                    <p:anim calcmode="lin" valueType="num">
                                      <p:cBhvr>
                                        <p:cTn id="12" dur="1000" fill="hold"/>
                                        <p:tgtEl>
                                          <p:spTgt spid="529"/>
                                        </p:tgtEl>
                                        <p:attrNameLst>
                                          <p:attrName>ppt_x</p:attrName>
                                        </p:attrNameLst>
                                      </p:cBhvr>
                                      <p:tavLst>
                                        <p:tav tm="0">
                                          <p:val>
                                            <p:strVal val="#ppt_x"/>
                                          </p:val>
                                        </p:tav>
                                        <p:tav tm="100000">
                                          <p:val>
                                            <p:strVal val="#ppt_x"/>
                                          </p:val>
                                        </p:tav>
                                      </p:tavLst>
                                    </p:anim>
                                    <p:anim calcmode="lin" valueType="num">
                                      <p:cBhvr>
                                        <p:cTn id="13" dur="1000" fill="hold"/>
                                        <p:tgtEl>
                                          <p:spTgt spid="52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iterate>
                                    <p:tmAbs val="0"/>
                                  </p:iterate>
                                  <p:childTnLst>
                                    <p:set>
                                      <p:cBhvr>
                                        <p:cTn id="16" fill="hold"/>
                                        <p:tgtEl>
                                          <p:spTgt spid="527"/>
                                        </p:tgtEl>
                                        <p:attrNameLst>
                                          <p:attrName>style.visibility</p:attrName>
                                        </p:attrNameLst>
                                      </p:cBhvr>
                                      <p:to>
                                        <p:strVal val="visible"/>
                                      </p:to>
                                    </p:set>
                                    <p:anim calcmode="lin" valueType="num">
                                      <p:cBhvr>
                                        <p:cTn id="17" dur="1000" fill="hold"/>
                                        <p:tgtEl>
                                          <p:spTgt spid="527"/>
                                        </p:tgtEl>
                                        <p:attrNameLst>
                                          <p:attrName>ppt_x</p:attrName>
                                        </p:attrNameLst>
                                      </p:cBhvr>
                                      <p:tavLst>
                                        <p:tav tm="0">
                                          <p:val>
                                            <p:strVal val="#ppt_x"/>
                                          </p:val>
                                        </p:tav>
                                        <p:tav tm="100000">
                                          <p:val>
                                            <p:strVal val="#ppt_x"/>
                                          </p:val>
                                        </p:tav>
                                      </p:tavLst>
                                    </p:anim>
                                    <p:anim calcmode="lin" valueType="num">
                                      <p:cBhvr>
                                        <p:cTn id="18" dur="1000" fill="hold"/>
                                        <p:tgtEl>
                                          <p:spTgt spid="5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 grpId="0" animBg="1" advAuto="0"/>
      <p:bldP spid="528" grpId="0" animBg="1" advAuto="0"/>
      <p:bldP spid="529"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a:spLocks noGrp="1"/>
          </p:cNvSpPr>
          <p:nvPr>
            <p:ph type="title"/>
          </p:nvPr>
        </p:nvSpPr>
        <p:spPr>
          <a:xfrm>
            <a:off x="2064225" y="308159"/>
            <a:ext cx="5638803" cy="353526"/>
          </a:xfrm>
          <a:prstGeom prst="rect">
            <a:avLst/>
          </a:prstGeom>
        </p:spPr>
        <p:txBody>
          <a:bodyPr/>
          <a:lstStyle>
            <a:lvl1pPr defTabSz="1109472">
              <a:defRPr sz="2300"/>
            </a:lvl1pPr>
          </a:lstStyle>
          <a:p>
            <a:r>
              <a:t>Ürün Tanıtımı</a:t>
            </a:r>
          </a:p>
        </p:txBody>
      </p:sp>
      <p:sp>
        <p:nvSpPr>
          <p:cNvPr id="532" name="Shape 53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lvl1pPr algn="ctr" defTabSz="1375501">
              <a:defRPr b="1">
                <a:solidFill>
                  <a:srgbClr val="808080"/>
                </a:solidFill>
                <a:latin typeface="Roboto Condensed"/>
                <a:ea typeface="Roboto Condensed"/>
                <a:cs typeface="Roboto Condensed"/>
                <a:sym typeface="Roboto Condensed"/>
              </a:defRPr>
            </a:lvl1pPr>
          </a:lstStyle>
          <a:p>
            <a:fld id="{86CB4B4D-7CA3-9044-876B-883B54F8677D}" type="slidenum">
              <a:rPr/>
              <a:pPr/>
              <a:t>28</a:t>
            </a:fld>
            <a:endParaRPr/>
          </a:p>
        </p:txBody>
      </p:sp>
      <p:grpSp>
        <p:nvGrpSpPr>
          <p:cNvPr id="541" name="Group 541"/>
          <p:cNvGrpSpPr/>
          <p:nvPr/>
        </p:nvGrpSpPr>
        <p:grpSpPr>
          <a:xfrm>
            <a:off x="6487321" y="1161557"/>
            <a:ext cx="2410249" cy="1307813"/>
            <a:chOff x="-1" y="0"/>
            <a:chExt cx="2410247" cy="1307812"/>
          </a:xfrm>
        </p:grpSpPr>
        <p:grpSp>
          <p:nvGrpSpPr>
            <p:cNvPr id="536" name="Group 536"/>
            <p:cNvGrpSpPr/>
            <p:nvPr/>
          </p:nvGrpSpPr>
          <p:grpSpPr>
            <a:xfrm>
              <a:off x="-2" y="0"/>
              <a:ext cx="2410249" cy="1307813"/>
              <a:chOff x="0" y="0"/>
              <a:chExt cx="2410247" cy="1307812"/>
            </a:xfrm>
          </p:grpSpPr>
          <p:sp>
            <p:nvSpPr>
              <p:cNvPr id="533" name="Shape 533"/>
              <p:cNvSpPr/>
              <p:nvPr/>
            </p:nvSpPr>
            <p:spPr>
              <a:xfrm>
                <a:off x="182463" y="-1"/>
                <a:ext cx="2054202" cy="1307814"/>
              </a:xfrm>
              <a:prstGeom prst="rect">
                <a:avLst/>
              </a:prstGeom>
              <a:solidFill>
                <a:srgbClr val="F34629"/>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534" name="Shape 534"/>
              <p:cNvSpPr/>
              <p:nvPr/>
            </p:nvSpPr>
            <p:spPr>
              <a:xfrm rot="5400000">
                <a:off x="2169324" y="554369"/>
                <a:ext cx="282773" cy="199075"/>
              </a:xfrm>
              <a:prstGeom prst="triangle">
                <a:avLst/>
              </a:prstGeom>
              <a:solidFill>
                <a:srgbClr val="F3462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535" name="Shape 535"/>
              <p:cNvSpPr/>
              <p:nvPr/>
            </p:nvSpPr>
            <p:spPr>
              <a:xfrm rot="16200000" flipH="1">
                <a:off x="-41849" y="554369"/>
                <a:ext cx="282772" cy="199076"/>
              </a:xfrm>
              <a:prstGeom prst="triangle">
                <a:avLst/>
              </a:prstGeom>
              <a:solidFill>
                <a:srgbClr val="F3462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sp>
          <p:nvSpPr>
            <p:cNvPr id="537" name="Shape 537"/>
            <p:cNvSpPr/>
            <p:nvPr/>
          </p:nvSpPr>
          <p:spPr>
            <a:xfrm>
              <a:off x="1002474" y="26178"/>
              <a:ext cx="405296" cy="40529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23"/>
                    <a:pt x="16723" y="21600"/>
                    <a:pt x="10800" y="21600"/>
                  </a:cubicBezTo>
                  <a:cubicBezTo>
                    <a:pt x="4877" y="21600"/>
                    <a:pt x="0" y="16723"/>
                    <a:pt x="0" y="10800"/>
                  </a:cubicBezTo>
                  <a:cubicBezTo>
                    <a:pt x="0" y="4877"/>
                    <a:pt x="4877" y="0"/>
                    <a:pt x="10800" y="0"/>
                  </a:cubicBezTo>
                  <a:cubicBezTo>
                    <a:pt x="16723" y="0"/>
                    <a:pt x="21600" y="4877"/>
                    <a:pt x="21600" y="10800"/>
                  </a:cubicBezTo>
                  <a:close/>
                  <a:moveTo>
                    <a:pt x="14284" y="7665"/>
                  </a:moveTo>
                  <a:cubicBezTo>
                    <a:pt x="14632" y="7665"/>
                    <a:pt x="14632" y="7316"/>
                    <a:pt x="14632" y="7316"/>
                  </a:cubicBezTo>
                  <a:cubicBezTo>
                    <a:pt x="14632" y="7316"/>
                    <a:pt x="14632" y="7316"/>
                    <a:pt x="14981" y="7316"/>
                  </a:cubicBezTo>
                  <a:cubicBezTo>
                    <a:pt x="14981" y="6968"/>
                    <a:pt x="15329" y="6968"/>
                    <a:pt x="15677" y="6968"/>
                  </a:cubicBezTo>
                  <a:cubicBezTo>
                    <a:pt x="16026" y="6968"/>
                    <a:pt x="16026" y="6968"/>
                    <a:pt x="16374" y="7316"/>
                  </a:cubicBezTo>
                  <a:cubicBezTo>
                    <a:pt x="16374" y="6968"/>
                    <a:pt x="16723" y="6968"/>
                    <a:pt x="16723" y="6968"/>
                  </a:cubicBezTo>
                  <a:cubicBezTo>
                    <a:pt x="16723" y="6619"/>
                    <a:pt x="17071" y="6619"/>
                    <a:pt x="17071" y="6619"/>
                  </a:cubicBezTo>
                  <a:cubicBezTo>
                    <a:pt x="17071" y="6619"/>
                    <a:pt x="17071" y="6271"/>
                    <a:pt x="17071" y="6271"/>
                  </a:cubicBezTo>
                  <a:cubicBezTo>
                    <a:pt x="17071" y="6271"/>
                    <a:pt x="16723" y="6271"/>
                    <a:pt x="16723" y="5923"/>
                  </a:cubicBezTo>
                  <a:cubicBezTo>
                    <a:pt x="16723" y="5923"/>
                    <a:pt x="16723" y="5923"/>
                    <a:pt x="16723" y="5923"/>
                  </a:cubicBezTo>
                  <a:cubicBezTo>
                    <a:pt x="16723" y="5923"/>
                    <a:pt x="16374" y="5923"/>
                    <a:pt x="16374" y="5923"/>
                  </a:cubicBezTo>
                  <a:cubicBezTo>
                    <a:pt x="16026" y="5923"/>
                    <a:pt x="16026" y="5574"/>
                    <a:pt x="16026" y="5574"/>
                  </a:cubicBezTo>
                  <a:cubicBezTo>
                    <a:pt x="16026" y="5226"/>
                    <a:pt x="15677" y="5226"/>
                    <a:pt x="15677" y="5226"/>
                  </a:cubicBezTo>
                  <a:cubicBezTo>
                    <a:pt x="15677" y="5226"/>
                    <a:pt x="15677" y="4877"/>
                    <a:pt x="15677" y="4877"/>
                  </a:cubicBezTo>
                  <a:cubicBezTo>
                    <a:pt x="15329" y="4877"/>
                    <a:pt x="15329" y="5226"/>
                    <a:pt x="15329" y="5226"/>
                  </a:cubicBezTo>
                  <a:cubicBezTo>
                    <a:pt x="14981" y="5226"/>
                    <a:pt x="14981" y="5226"/>
                    <a:pt x="14981" y="5226"/>
                  </a:cubicBezTo>
                  <a:cubicBezTo>
                    <a:pt x="14981" y="5226"/>
                    <a:pt x="14981" y="5226"/>
                    <a:pt x="14632" y="5226"/>
                  </a:cubicBezTo>
                  <a:cubicBezTo>
                    <a:pt x="14981" y="5226"/>
                    <a:pt x="14632" y="5226"/>
                    <a:pt x="14632" y="5226"/>
                  </a:cubicBezTo>
                  <a:cubicBezTo>
                    <a:pt x="14632" y="4877"/>
                    <a:pt x="14632" y="4877"/>
                    <a:pt x="14632" y="4877"/>
                  </a:cubicBezTo>
                  <a:cubicBezTo>
                    <a:pt x="14632" y="4877"/>
                    <a:pt x="14632" y="4877"/>
                    <a:pt x="14632" y="4877"/>
                  </a:cubicBezTo>
                  <a:cubicBezTo>
                    <a:pt x="14632" y="4529"/>
                    <a:pt x="14284" y="4529"/>
                    <a:pt x="13935" y="4529"/>
                  </a:cubicBezTo>
                  <a:cubicBezTo>
                    <a:pt x="13935" y="4181"/>
                    <a:pt x="13239" y="4181"/>
                    <a:pt x="13239" y="4181"/>
                  </a:cubicBezTo>
                  <a:cubicBezTo>
                    <a:pt x="12890" y="4529"/>
                    <a:pt x="13239" y="4529"/>
                    <a:pt x="13239" y="4877"/>
                  </a:cubicBezTo>
                  <a:cubicBezTo>
                    <a:pt x="13239" y="4877"/>
                    <a:pt x="12890" y="4877"/>
                    <a:pt x="12890" y="5226"/>
                  </a:cubicBezTo>
                  <a:cubicBezTo>
                    <a:pt x="12890" y="5226"/>
                    <a:pt x="13239" y="5226"/>
                    <a:pt x="13239" y="5574"/>
                  </a:cubicBezTo>
                  <a:cubicBezTo>
                    <a:pt x="13239" y="5923"/>
                    <a:pt x="12890" y="5923"/>
                    <a:pt x="12890" y="5923"/>
                  </a:cubicBezTo>
                  <a:cubicBezTo>
                    <a:pt x="12890" y="6271"/>
                    <a:pt x="12890" y="6271"/>
                    <a:pt x="12890" y="6619"/>
                  </a:cubicBezTo>
                  <a:cubicBezTo>
                    <a:pt x="13239" y="6619"/>
                    <a:pt x="12890" y="6619"/>
                    <a:pt x="12890" y="6619"/>
                  </a:cubicBezTo>
                  <a:cubicBezTo>
                    <a:pt x="12542" y="6968"/>
                    <a:pt x="12194" y="6619"/>
                    <a:pt x="12194" y="6271"/>
                  </a:cubicBezTo>
                  <a:cubicBezTo>
                    <a:pt x="12194" y="6271"/>
                    <a:pt x="12194" y="5923"/>
                    <a:pt x="11845" y="5923"/>
                  </a:cubicBezTo>
                  <a:cubicBezTo>
                    <a:pt x="11845" y="5923"/>
                    <a:pt x="11497" y="5923"/>
                    <a:pt x="11497" y="5923"/>
                  </a:cubicBezTo>
                  <a:cubicBezTo>
                    <a:pt x="11497" y="5574"/>
                    <a:pt x="11148" y="5574"/>
                    <a:pt x="11148" y="5574"/>
                  </a:cubicBezTo>
                  <a:cubicBezTo>
                    <a:pt x="10800" y="5574"/>
                    <a:pt x="10452" y="5574"/>
                    <a:pt x="10103" y="5574"/>
                  </a:cubicBezTo>
                  <a:cubicBezTo>
                    <a:pt x="10452" y="5574"/>
                    <a:pt x="10103" y="5226"/>
                    <a:pt x="10103" y="5226"/>
                  </a:cubicBezTo>
                  <a:cubicBezTo>
                    <a:pt x="10103" y="4877"/>
                    <a:pt x="10103" y="4877"/>
                    <a:pt x="10103" y="4877"/>
                  </a:cubicBezTo>
                  <a:cubicBezTo>
                    <a:pt x="10103" y="4529"/>
                    <a:pt x="10103" y="4529"/>
                    <a:pt x="10103" y="4529"/>
                  </a:cubicBezTo>
                  <a:cubicBezTo>
                    <a:pt x="10103" y="4181"/>
                    <a:pt x="10452" y="3832"/>
                    <a:pt x="10452" y="3832"/>
                  </a:cubicBezTo>
                  <a:cubicBezTo>
                    <a:pt x="10800" y="4181"/>
                    <a:pt x="10800" y="4181"/>
                    <a:pt x="11148" y="3832"/>
                  </a:cubicBezTo>
                  <a:cubicBezTo>
                    <a:pt x="11148" y="3832"/>
                    <a:pt x="11148" y="3484"/>
                    <a:pt x="11497" y="3484"/>
                  </a:cubicBezTo>
                  <a:cubicBezTo>
                    <a:pt x="11497" y="3135"/>
                    <a:pt x="11845" y="3484"/>
                    <a:pt x="12194" y="3484"/>
                  </a:cubicBezTo>
                  <a:cubicBezTo>
                    <a:pt x="12194" y="3484"/>
                    <a:pt x="12194" y="3135"/>
                    <a:pt x="12194" y="3135"/>
                  </a:cubicBezTo>
                  <a:cubicBezTo>
                    <a:pt x="12194" y="3135"/>
                    <a:pt x="12194" y="2787"/>
                    <a:pt x="12194" y="2787"/>
                  </a:cubicBezTo>
                  <a:cubicBezTo>
                    <a:pt x="11845" y="2439"/>
                    <a:pt x="11497" y="2787"/>
                    <a:pt x="11845" y="2787"/>
                  </a:cubicBezTo>
                  <a:cubicBezTo>
                    <a:pt x="11845" y="2787"/>
                    <a:pt x="11497" y="3484"/>
                    <a:pt x="11148" y="3135"/>
                  </a:cubicBezTo>
                  <a:cubicBezTo>
                    <a:pt x="11148" y="3135"/>
                    <a:pt x="11148" y="2787"/>
                    <a:pt x="10800" y="2787"/>
                  </a:cubicBezTo>
                  <a:cubicBezTo>
                    <a:pt x="10800" y="2787"/>
                    <a:pt x="10800" y="2787"/>
                    <a:pt x="10800" y="3135"/>
                  </a:cubicBezTo>
                  <a:cubicBezTo>
                    <a:pt x="10800" y="2787"/>
                    <a:pt x="10452" y="2787"/>
                    <a:pt x="10103" y="2787"/>
                  </a:cubicBezTo>
                  <a:cubicBezTo>
                    <a:pt x="10452" y="2439"/>
                    <a:pt x="10103" y="2439"/>
                    <a:pt x="10103" y="2439"/>
                  </a:cubicBezTo>
                  <a:cubicBezTo>
                    <a:pt x="10103" y="2090"/>
                    <a:pt x="9755" y="2090"/>
                    <a:pt x="9406" y="2090"/>
                  </a:cubicBezTo>
                  <a:cubicBezTo>
                    <a:pt x="9406" y="2439"/>
                    <a:pt x="9755" y="2787"/>
                    <a:pt x="10103" y="2787"/>
                  </a:cubicBezTo>
                  <a:cubicBezTo>
                    <a:pt x="10103" y="2787"/>
                    <a:pt x="10103" y="2787"/>
                    <a:pt x="10103" y="2787"/>
                  </a:cubicBezTo>
                  <a:cubicBezTo>
                    <a:pt x="10103" y="2787"/>
                    <a:pt x="9755" y="3135"/>
                    <a:pt x="9755" y="3135"/>
                  </a:cubicBezTo>
                  <a:cubicBezTo>
                    <a:pt x="9755" y="3135"/>
                    <a:pt x="9755" y="3484"/>
                    <a:pt x="9755" y="3484"/>
                  </a:cubicBezTo>
                  <a:cubicBezTo>
                    <a:pt x="9406" y="3484"/>
                    <a:pt x="9406" y="3135"/>
                    <a:pt x="9406" y="3135"/>
                  </a:cubicBezTo>
                  <a:cubicBezTo>
                    <a:pt x="9755" y="3135"/>
                    <a:pt x="9058" y="3135"/>
                    <a:pt x="9058" y="3135"/>
                  </a:cubicBezTo>
                  <a:cubicBezTo>
                    <a:pt x="8710" y="3135"/>
                    <a:pt x="8361" y="3135"/>
                    <a:pt x="8361" y="3135"/>
                  </a:cubicBezTo>
                  <a:cubicBezTo>
                    <a:pt x="8361" y="2787"/>
                    <a:pt x="8361" y="2439"/>
                    <a:pt x="8361" y="2787"/>
                  </a:cubicBezTo>
                  <a:cubicBezTo>
                    <a:pt x="8361" y="2439"/>
                    <a:pt x="8013" y="2439"/>
                    <a:pt x="8013" y="2439"/>
                  </a:cubicBezTo>
                  <a:cubicBezTo>
                    <a:pt x="7665" y="2439"/>
                    <a:pt x="7316" y="2787"/>
                    <a:pt x="6619" y="3135"/>
                  </a:cubicBezTo>
                  <a:cubicBezTo>
                    <a:pt x="6619" y="3135"/>
                    <a:pt x="6968" y="3135"/>
                    <a:pt x="6968" y="3135"/>
                  </a:cubicBezTo>
                  <a:cubicBezTo>
                    <a:pt x="6968" y="2787"/>
                    <a:pt x="6968" y="2787"/>
                    <a:pt x="7316" y="2787"/>
                  </a:cubicBezTo>
                  <a:cubicBezTo>
                    <a:pt x="7316" y="2787"/>
                    <a:pt x="7665" y="2439"/>
                    <a:pt x="7665" y="2787"/>
                  </a:cubicBezTo>
                  <a:cubicBezTo>
                    <a:pt x="7665" y="2787"/>
                    <a:pt x="8013" y="2787"/>
                    <a:pt x="8013" y="2787"/>
                  </a:cubicBezTo>
                  <a:cubicBezTo>
                    <a:pt x="8013" y="2787"/>
                    <a:pt x="8013" y="2787"/>
                    <a:pt x="8013" y="3135"/>
                  </a:cubicBezTo>
                  <a:cubicBezTo>
                    <a:pt x="8013" y="2787"/>
                    <a:pt x="8013" y="3135"/>
                    <a:pt x="7665" y="3135"/>
                  </a:cubicBezTo>
                  <a:cubicBezTo>
                    <a:pt x="7665" y="3135"/>
                    <a:pt x="7316" y="3135"/>
                    <a:pt x="7316" y="3135"/>
                  </a:cubicBezTo>
                  <a:cubicBezTo>
                    <a:pt x="7316" y="3135"/>
                    <a:pt x="7665" y="3484"/>
                    <a:pt x="7665" y="3484"/>
                  </a:cubicBezTo>
                  <a:cubicBezTo>
                    <a:pt x="7316" y="3135"/>
                    <a:pt x="7316" y="3135"/>
                    <a:pt x="6968" y="3135"/>
                  </a:cubicBezTo>
                  <a:cubicBezTo>
                    <a:pt x="6968" y="3135"/>
                    <a:pt x="6619" y="3135"/>
                    <a:pt x="6619" y="3135"/>
                  </a:cubicBezTo>
                  <a:cubicBezTo>
                    <a:pt x="5226" y="3832"/>
                    <a:pt x="4181" y="4877"/>
                    <a:pt x="3484" y="6271"/>
                  </a:cubicBezTo>
                  <a:cubicBezTo>
                    <a:pt x="3484" y="6271"/>
                    <a:pt x="3484" y="6271"/>
                    <a:pt x="3484" y="6271"/>
                  </a:cubicBezTo>
                  <a:cubicBezTo>
                    <a:pt x="3484" y="6271"/>
                    <a:pt x="3484" y="6619"/>
                    <a:pt x="3832" y="6619"/>
                  </a:cubicBezTo>
                  <a:cubicBezTo>
                    <a:pt x="3832" y="6619"/>
                    <a:pt x="3832" y="6619"/>
                    <a:pt x="3832" y="6619"/>
                  </a:cubicBezTo>
                  <a:cubicBezTo>
                    <a:pt x="3832" y="6619"/>
                    <a:pt x="4529" y="6968"/>
                    <a:pt x="4529" y="7316"/>
                  </a:cubicBezTo>
                  <a:cubicBezTo>
                    <a:pt x="4529" y="7316"/>
                    <a:pt x="4529" y="7316"/>
                    <a:pt x="4877" y="7316"/>
                  </a:cubicBezTo>
                  <a:cubicBezTo>
                    <a:pt x="4877" y="7665"/>
                    <a:pt x="4529" y="7665"/>
                    <a:pt x="4529" y="7665"/>
                  </a:cubicBezTo>
                  <a:cubicBezTo>
                    <a:pt x="4529" y="7665"/>
                    <a:pt x="4181" y="7316"/>
                    <a:pt x="4181" y="7665"/>
                  </a:cubicBezTo>
                  <a:cubicBezTo>
                    <a:pt x="4181" y="7665"/>
                    <a:pt x="4181" y="8013"/>
                    <a:pt x="4529" y="8013"/>
                  </a:cubicBezTo>
                  <a:cubicBezTo>
                    <a:pt x="4181" y="8013"/>
                    <a:pt x="4181" y="8710"/>
                    <a:pt x="4181" y="9058"/>
                  </a:cubicBezTo>
                  <a:cubicBezTo>
                    <a:pt x="4181" y="9058"/>
                    <a:pt x="4181" y="9058"/>
                    <a:pt x="4181" y="9058"/>
                  </a:cubicBezTo>
                  <a:cubicBezTo>
                    <a:pt x="4181" y="9058"/>
                    <a:pt x="4529" y="9755"/>
                    <a:pt x="4529" y="9755"/>
                  </a:cubicBezTo>
                  <a:cubicBezTo>
                    <a:pt x="4529" y="9755"/>
                    <a:pt x="4877" y="10452"/>
                    <a:pt x="5226" y="10452"/>
                  </a:cubicBezTo>
                  <a:cubicBezTo>
                    <a:pt x="5226" y="10452"/>
                    <a:pt x="5574" y="10800"/>
                    <a:pt x="5574" y="10800"/>
                  </a:cubicBezTo>
                  <a:cubicBezTo>
                    <a:pt x="5923" y="11148"/>
                    <a:pt x="5923" y="11497"/>
                    <a:pt x="5923" y="11497"/>
                  </a:cubicBezTo>
                  <a:cubicBezTo>
                    <a:pt x="5923" y="11845"/>
                    <a:pt x="6271" y="11845"/>
                    <a:pt x="6271" y="12194"/>
                  </a:cubicBezTo>
                  <a:cubicBezTo>
                    <a:pt x="6271" y="12194"/>
                    <a:pt x="6271" y="12194"/>
                    <a:pt x="6271" y="12194"/>
                  </a:cubicBezTo>
                  <a:cubicBezTo>
                    <a:pt x="6271" y="12194"/>
                    <a:pt x="6619" y="12194"/>
                    <a:pt x="6619" y="12542"/>
                  </a:cubicBezTo>
                  <a:cubicBezTo>
                    <a:pt x="6619" y="12542"/>
                    <a:pt x="6619" y="12890"/>
                    <a:pt x="6619" y="12890"/>
                  </a:cubicBezTo>
                  <a:cubicBezTo>
                    <a:pt x="6968" y="12542"/>
                    <a:pt x="6619" y="12194"/>
                    <a:pt x="6271" y="11845"/>
                  </a:cubicBezTo>
                  <a:cubicBezTo>
                    <a:pt x="6271" y="11845"/>
                    <a:pt x="6271" y="11845"/>
                    <a:pt x="6271" y="11497"/>
                  </a:cubicBezTo>
                  <a:cubicBezTo>
                    <a:pt x="6271" y="11497"/>
                    <a:pt x="6271" y="11148"/>
                    <a:pt x="5923" y="11148"/>
                  </a:cubicBezTo>
                  <a:cubicBezTo>
                    <a:pt x="6271" y="11148"/>
                    <a:pt x="6271" y="11148"/>
                    <a:pt x="6271" y="11497"/>
                  </a:cubicBezTo>
                  <a:cubicBezTo>
                    <a:pt x="6271" y="11497"/>
                    <a:pt x="6968" y="12194"/>
                    <a:pt x="6968" y="12194"/>
                  </a:cubicBezTo>
                  <a:cubicBezTo>
                    <a:pt x="6968" y="12194"/>
                    <a:pt x="7316" y="12890"/>
                    <a:pt x="7316" y="12890"/>
                  </a:cubicBezTo>
                  <a:cubicBezTo>
                    <a:pt x="7316" y="12890"/>
                    <a:pt x="7665" y="12890"/>
                    <a:pt x="7665" y="13239"/>
                  </a:cubicBezTo>
                  <a:cubicBezTo>
                    <a:pt x="7665" y="13239"/>
                    <a:pt x="7665" y="13587"/>
                    <a:pt x="8013" y="13935"/>
                  </a:cubicBezTo>
                  <a:cubicBezTo>
                    <a:pt x="8013" y="14284"/>
                    <a:pt x="8361" y="14284"/>
                    <a:pt x="8710" y="14284"/>
                  </a:cubicBezTo>
                  <a:cubicBezTo>
                    <a:pt x="8710" y="14632"/>
                    <a:pt x="9058" y="14632"/>
                    <a:pt x="9058" y="14632"/>
                  </a:cubicBezTo>
                  <a:cubicBezTo>
                    <a:pt x="9406" y="14981"/>
                    <a:pt x="9406" y="14632"/>
                    <a:pt x="9755" y="14632"/>
                  </a:cubicBezTo>
                  <a:cubicBezTo>
                    <a:pt x="10103" y="14632"/>
                    <a:pt x="10103" y="14981"/>
                    <a:pt x="10452" y="15329"/>
                  </a:cubicBezTo>
                  <a:cubicBezTo>
                    <a:pt x="10800" y="15329"/>
                    <a:pt x="11148" y="15329"/>
                    <a:pt x="11148" y="15329"/>
                  </a:cubicBezTo>
                  <a:cubicBezTo>
                    <a:pt x="11148" y="15329"/>
                    <a:pt x="11497" y="16026"/>
                    <a:pt x="11497" y="16026"/>
                  </a:cubicBezTo>
                  <a:cubicBezTo>
                    <a:pt x="11845" y="16026"/>
                    <a:pt x="11845" y="16374"/>
                    <a:pt x="12194" y="16374"/>
                  </a:cubicBezTo>
                  <a:cubicBezTo>
                    <a:pt x="12194" y="16374"/>
                    <a:pt x="12194" y="16374"/>
                    <a:pt x="12194" y="16374"/>
                  </a:cubicBezTo>
                  <a:cubicBezTo>
                    <a:pt x="12194" y="16374"/>
                    <a:pt x="12542" y="16723"/>
                    <a:pt x="12542" y="16723"/>
                  </a:cubicBezTo>
                  <a:cubicBezTo>
                    <a:pt x="12542" y="16723"/>
                    <a:pt x="12542" y="16374"/>
                    <a:pt x="12542" y="16374"/>
                  </a:cubicBezTo>
                  <a:cubicBezTo>
                    <a:pt x="12542" y="16374"/>
                    <a:pt x="12194" y="16374"/>
                    <a:pt x="11845" y="16026"/>
                  </a:cubicBezTo>
                  <a:cubicBezTo>
                    <a:pt x="11845" y="16026"/>
                    <a:pt x="11845" y="15677"/>
                    <a:pt x="11845" y="15677"/>
                  </a:cubicBezTo>
                  <a:cubicBezTo>
                    <a:pt x="12194" y="15677"/>
                    <a:pt x="12194" y="15329"/>
                    <a:pt x="11845" y="14981"/>
                  </a:cubicBezTo>
                  <a:cubicBezTo>
                    <a:pt x="11845" y="14981"/>
                    <a:pt x="11845" y="14981"/>
                    <a:pt x="11845" y="14632"/>
                  </a:cubicBezTo>
                  <a:cubicBezTo>
                    <a:pt x="11497" y="14981"/>
                    <a:pt x="11497" y="14632"/>
                    <a:pt x="11148" y="14632"/>
                  </a:cubicBezTo>
                  <a:cubicBezTo>
                    <a:pt x="11148" y="14632"/>
                    <a:pt x="11148" y="14632"/>
                    <a:pt x="11148" y="14632"/>
                  </a:cubicBezTo>
                  <a:cubicBezTo>
                    <a:pt x="11148" y="14632"/>
                    <a:pt x="11148" y="14981"/>
                    <a:pt x="11148" y="14632"/>
                  </a:cubicBezTo>
                  <a:cubicBezTo>
                    <a:pt x="11148" y="14632"/>
                    <a:pt x="11148" y="14284"/>
                    <a:pt x="11148" y="14284"/>
                  </a:cubicBezTo>
                  <a:cubicBezTo>
                    <a:pt x="11148" y="13935"/>
                    <a:pt x="11497" y="13587"/>
                    <a:pt x="11148" y="13587"/>
                  </a:cubicBezTo>
                  <a:cubicBezTo>
                    <a:pt x="10800" y="13587"/>
                    <a:pt x="10800" y="13587"/>
                    <a:pt x="10800" y="13935"/>
                  </a:cubicBezTo>
                  <a:cubicBezTo>
                    <a:pt x="10452" y="13935"/>
                    <a:pt x="10452" y="13935"/>
                    <a:pt x="10452" y="14284"/>
                  </a:cubicBezTo>
                  <a:cubicBezTo>
                    <a:pt x="10452" y="14284"/>
                    <a:pt x="9755" y="14284"/>
                    <a:pt x="9755" y="14284"/>
                  </a:cubicBezTo>
                  <a:cubicBezTo>
                    <a:pt x="9406" y="13935"/>
                    <a:pt x="9406" y="13587"/>
                    <a:pt x="9406" y="13239"/>
                  </a:cubicBezTo>
                  <a:cubicBezTo>
                    <a:pt x="9406" y="12890"/>
                    <a:pt x="9406" y="12542"/>
                    <a:pt x="9406" y="12194"/>
                  </a:cubicBezTo>
                  <a:cubicBezTo>
                    <a:pt x="9406" y="12194"/>
                    <a:pt x="9406" y="11845"/>
                    <a:pt x="9406" y="11845"/>
                  </a:cubicBezTo>
                  <a:cubicBezTo>
                    <a:pt x="9755" y="11845"/>
                    <a:pt x="9755" y="11845"/>
                    <a:pt x="9755" y="11845"/>
                  </a:cubicBezTo>
                  <a:cubicBezTo>
                    <a:pt x="9755" y="11845"/>
                    <a:pt x="9755" y="11845"/>
                    <a:pt x="9755" y="11845"/>
                  </a:cubicBezTo>
                  <a:cubicBezTo>
                    <a:pt x="9755" y="11845"/>
                    <a:pt x="10103" y="11497"/>
                    <a:pt x="10452" y="11845"/>
                  </a:cubicBezTo>
                  <a:cubicBezTo>
                    <a:pt x="10452" y="11845"/>
                    <a:pt x="10800" y="11845"/>
                    <a:pt x="10800" y="11497"/>
                  </a:cubicBezTo>
                  <a:cubicBezTo>
                    <a:pt x="10800" y="11497"/>
                    <a:pt x="10800" y="11497"/>
                    <a:pt x="10800" y="11497"/>
                  </a:cubicBezTo>
                  <a:cubicBezTo>
                    <a:pt x="10800" y="11497"/>
                    <a:pt x="10800" y="11497"/>
                    <a:pt x="11148" y="11497"/>
                  </a:cubicBezTo>
                  <a:cubicBezTo>
                    <a:pt x="11148" y="11497"/>
                    <a:pt x="11497" y="11497"/>
                    <a:pt x="11497" y="11497"/>
                  </a:cubicBezTo>
                  <a:cubicBezTo>
                    <a:pt x="11845" y="11845"/>
                    <a:pt x="11845" y="11845"/>
                    <a:pt x="11845" y="11497"/>
                  </a:cubicBezTo>
                  <a:cubicBezTo>
                    <a:pt x="12194" y="11845"/>
                    <a:pt x="12194" y="11845"/>
                    <a:pt x="12194" y="11845"/>
                  </a:cubicBezTo>
                  <a:cubicBezTo>
                    <a:pt x="12194" y="12194"/>
                    <a:pt x="12194" y="12542"/>
                    <a:pt x="12542" y="12542"/>
                  </a:cubicBezTo>
                  <a:cubicBezTo>
                    <a:pt x="12542" y="12890"/>
                    <a:pt x="12542" y="12194"/>
                    <a:pt x="12542" y="12194"/>
                  </a:cubicBezTo>
                  <a:cubicBezTo>
                    <a:pt x="12542" y="12194"/>
                    <a:pt x="12542" y="11497"/>
                    <a:pt x="12542" y="11497"/>
                  </a:cubicBezTo>
                  <a:cubicBezTo>
                    <a:pt x="12194" y="11497"/>
                    <a:pt x="12194" y="11148"/>
                    <a:pt x="12542" y="10800"/>
                  </a:cubicBezTo>
                  <a:cubicBezTo>
                    <a:pt x="12542" y="10800"/>
                    <a:pt x="12890" y="10800"/>
                    <a:pt x="12890" y="10800"/>
                  </a:cubicBezTo>
                  <a:cubicBezTo>
                    <a:pt x="13239" y="10452"/>
                    <a:pt x="13239" y="10452"/>
                    <a:pt x="13239" y="10103"/>
                  </a:cubicBezTo>
                  <a:cubicBezTo>
                    <a:pt x="13239" y="10103"/>
                    <a:pt x="13239" y="10103"/>
                    <a:pt x="13239" y="10103"/>
                  </a:cubicBezTo>
                  <a:cubicBezTo>
                    <a:pt x="13239" y="10103"/>
                    <a:pt x="13239" y="9755"/>
                    <a:pt x="13239" y="10103"/>
                  </a:cubicBezTo>
                  <a:cubicBezTo>
                    <a:pt x="13239" y="9755"/>
                    <a:pt x="13239" y="9755"/>
                    <a:pt x="13239" y="9755"/>
                  </a:cubicBezTo>
                  <a:cubicBezTo>
                    <a:pt x="13239" y="9755"/>
                    <a:pt x="13239" y="9406"/>
                    <a:pt x="13239" y="9406"/>
                  </a:cubicBezTo>
                  <a:cubicBezTo>
                    <a:pt x="13587" y="9755"/>
                    <a:pt x="13935" y="9406"/>
                    <a:pt x="13587" y="9058"/>
                  </a:cubicBezTo>
                  <a:cubicBezTo>
                    <a:pt x="13935" y="9058"/>
                    <a:pt x="14284" y="9058"/>
                    <a:pt x="14284" y="9058"/>
                  </a:cubicBezTo>
                  <a:cubicBezTo>
                    <a:pt x="14284" y="9058"/>
                    <a:pt x="14284" y="8710"/>
                    <a:pt x="14284" y="8710"/>
                  </a:cubicBezTo>
                  <a:cubicBezTo>
                    <a:pt x="14632" y="8361"/>
                    <a:pt x="14632" y="8361"/>
                    <a:pt x="14632" y="8361"/>
                  </a:cubicBezTo>
                  <a:cubicBezTo>
                    <a:pt x="14632" y="8361"/>
                    <a:pt x="14981" y="8361"/>
                    <a:pt x="14981" y="8013"/>
                  </a:cubicBezTo>
                  <a:cubicBezTo>
                    <a:pt x="15329" y="8361"/>
                    <a:pt x="15677" y="8013"/>
                    <a:pt x="15329" y="7665"/>
                  </a:cubicBezTo>
                  <a:cubicBezTo>
                    <a:pt x="15329" y="7665"/>
                    <a:pt x="15329" y="7665"/>
                    <a:pt x="14981" y="7665"/>
                  </a:cubicBezTo>
                  <a:cubicBezTo>
                    <a:pt x="15329" y="7665"/>
                    <a:pt x="15329" y="7665"/>
                    <a:pt x="15329" y="7665"/>
                  </a:cubicBezTo>
                  <a:cubicBezTo>
                    <a:pt x="15677" y="7316"/>
                    <a:pt x="15329" y="7316"/>
                    <a:pt x="15329" y="7316"/>
                  </a:cubicBezTo>
                  <a:cubicBezTo>
                    <a:pt x="14981" y="7316"/>
                    <a:pt x="14981" y="7316"/>
                    <a:pt x="14632" y="7316"/>
                  </a:cubicBezTo>
                  <a:cubicBezTo>
                    <a:pt x="14632" y="7665"/>
                    <a:pt x="14632" y="7665"/>
                    <a:pt x="14284" y="7665"/>
                  </a:cubicBezTo>
                  <a:close/>
                  <a:moveTo>
                    <a:pt x="17419" y="17071"/>
                  </a:moveTo>
                  <a:cubicBezTo>
                    <a:pt x="17419" y="17071"/>
                    <a:pt x="17071" y="17071"/>
                    <a:pt x="17071" y="17071"/>
                  </a:cubicBezTo>
                  <a:cubicBezTo>
                    <a:pt x="17071" y="17071"/>
                    <a:pt x="16723" y="16723"/>
                    <a:pt x="16723" y="16723"/>
                  </a:cubicBezTo>
                  <a:cubicBezTo>
                    <a:pt x="16723" y="16723"/>
                    <a:pt x="16374" y="16374"/>
                    <a:pt x="16374" y="16374"/>
                  </a:cubicBezTo>
                  <a:cubicBezTo>
                    <a:pt x="16026" y="16026"/>
                    <a:pt x="16026" y="16026"/>
                    <a:pt x="15677" y="16026"/>
                  </a:cubicBezTo>
                  <a:cubicBezTo>
                    <a:pt x="15677" y="16026"/>
                    <a:pt x="15329" y="16374"/>
                    <a:pt x="15329" y="16374"/>
                  </a:cubicBezTo>
                  <a:cubicBezTo>
                    <a:pt x="15329" y="16026"/>
                    <a:pt x="14981" y="16026"/>
                    <a:pt x="14981" y="16026"/>
                  </a:cubicBezTo>
                  <a:cubicBezTo>
                    <a:pt x="14632" y="16026"/>
                    <a:pt x="14632" y="15677"/>
                    <a:pt x="14284" y="16026"/>
                  </a:cubicBezTo>
                  <a:cubicBezTo>
                    <a:pt x="14284" y="16026"/>
                    <a:pt x="14284" y="16026"/>
                    <a:pt x="14284" y="16374"/>
                  </a:cubicBezTo>
                  <a:cubicBezTo>
                    <a:pt x="13935" y="16026"/>
                    <a:pt x="14284" y="16026"/>
                    <a:pt x="14284" y="15677"/>
                  </a:cubicBezTo>
                  <a:cubicBezTo>
                    <a:pt x="13935" y="15677"/>
                    <a:pt x="13587" y="16026"/>
                    <a:pt x="13587" y="16026"/>
                  </a:cubicBezTo>
                  <a:cubicBezTo>
                    <a:pt x="13587" y="16026"/>
                    <a:pt x="13587" y="16026"/>
                    <a:pt x="13239" y="16026"/>
                  </a:cubicBezTo>
                  <a:cubicBezTo>
                    <a:pt x="13239" y="16374"/>
                    <a:pt x="13239" y="16374"/>
                    <a:pt x="13239" y="16374"/>
                  </a:cubicBezTo>
                  <a:cubicBezTo>
                    <a:pt x="13239" y="16374"/>
                    <a:pt x="12890" y="16374"/>
                    <a:pt x="12890" y="16374"/>
                  </a:cubicBezTo>
                  <a:cubicBezTo>
                    <a:pt x="12890" y="16723"/>
                    <a:pt x="12890" y="17071"/>
                    <a:pt x="12890" y="17419"/>
                  </a:cubicBezTo>
                  <a:cubicBezTo>
                    <a:pt x="13239" y="17419"/>
                    <a:pt x="12890" y="17768"/>
                    <a:pt x="12890" y="18116"/>
                  </a:cubicBezTo>
                  <a:cubicBezTo>
                    <a:pt x="12890" y="18116"/>
                    <a:pt x="12542" y="18465"/>
                    <a:pt x="12542" y="18465"/>
                  </a:cubicBezTo>
                  <a:cubicBezTo>
                    <a:pt x="12542" y="18813"/>
                    <a:pt x="12542" y="18813"/>
                    <a:pt x="12542" y="18813"/>
                  </a:cubicBezTo>
                  <a:cubicBezTo>
                    <a:pt x="12542" y="19161"/>
                    <a:pt x="12542" y="19161"/>
                    <a:pt x="12542" y="19510"/>
                  </a:cubicBezTo>
                  <a:cubicBezTo>
                    <a:pt x="12542" y="19510"/>
                    <a:pt x="12542" y="19510"/>
                    <a:pt x="12542" y="19858"/>
                  </a:cubicBezTo>
                  <a:cubicBezTo>
                    <a:pt x="14284" y="19510"/>
                    <a:pt x="16026" y="18465"/>
                    <a:pt x="17419" y="17071"/>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nvGrpSpPr>
            <p:cNvPr id="540" name="Group 540"/>
            <p:cNvGrpSpPr/>
            <p:nvPr/>
          </p:nvGrpSpPr>
          <p:grpSpPr>
            <a:xfrm>
              <a:off x="330972" y="469469"/>
              <a:ext cx="1748302" cy="752225"/>
              <a:chOff x="0" y="0"/>
              <a:chExt cx="1748301" cy="752223"/>
            </a:xfrm>
          </p:grpSpPr>
          <p:sp>
            <p:nvSpPr>
              <p:cNvPr id="538" name="Shape 538"/>
              <p:cNvSpPr/>
              <p:nvPr/>
            </p:nvSpPr>
            <p:spPr>
              <a:xfrm>
                <a:off x="0" y="0"/>
                <a:ext cx="1748301"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375501">
                  <a:defRPr sz="1600" b="1">
                    <a:solidFill>
                      <a:srgbClr val="FFFFFF"/>
                    </a:solidFill>
                    <a:latin typeface="Roboto Condensed"/>
                    <a:ea typeface="Roboto Condensed"/>
                    <a:cs typeface="Roboto Condensed"/>
                    <a:sym typeface="Roboto Condensed"/>
                  </a:defRPr>
                </a:lvl1pPr>
              </a:lstStyle>
              <a:p>
                <a:r>
                  <a:t>Katalog</a:t>
                </a:r>
              </a:p>
            </p:txBody>
          </p:sp>
          <p:sp>
            <p:nvSpPr>
              <p:cNvPr id="539" name="Shape 539"/>
              <p:cNvSpPr/>
              <p:nvPr/>
            </p:nvSpPr>
            <p:spPr>
              <a:xfrm>
                <a:off x="0" y="218823"/>
                <a:ext cx="1748302"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spcBef>
                    <a:spcPts val="300"/>
                  </a:spcBef>
                  <a:defRPr sz="1200">
                    <a:solidFill>
                      <a:srgbClr val="FFFFFF"/>
                    </a:solidFill>
                    <a:latin typeface="Roboto Condensed"/>
                    <a:ea typeface="Roboto Condensed"/>
                    <a:cs typeface="Roboto Condensed"/>
                    <a:sym typeface="Roboto Condensed"/>
                  </a:defRPr>
                </a:lvl1pPr>
              </a:lstStyle>
              <a:p>
                <a:r>
                  <a:t>Ürün resimleri sisteme girildiğinde katalok taşımaya gerek kalmaz</a:t>
                </a:r>
              </a:p>
            </p:txBody>
          </p:sp>
        </p:grpSp>
      </p:grpSp>
      <p:grpSp>
        <p:nvGrpSpPr>
          <p:cNvPr id="550" name="Group 550"/>
          <p:cNvGrpSpPr/>
          <p:nvPr/>
        </p:nvGrpSpPr>
        <p:grpSpPr>
          <a:xfrm>
            <a:off x="6234491" y="2767289"/>
            <a:ext cx="2915908" cy="1582186"/>
            <a:chOff x="0" y="0"/>
            <a:chExt cx="2915907" cy="1582185"/>
          </a:xfrm>
        </p:grpSpPr>
        <p:grpSp>
          <p:nvGrpSpPr>
            <p:cNvPr id="545" name="Group 545"/>
            <p:cNvGrpSpPr/>
            <p:nvPr/>
          </p:nvGrpSpPr>
          <p:grpSpPr>
            <a:xfrm>
              <a:off x="-1" y="0"/>
              <a:ext cx="2915909" cy="1582186"/>
              <a:chOff x="0" y="0"/>
              <a:chExt cx="2915907" cy="1582185"/>
            </a:xfrm>
          </p:grpSpPr>
          <p:sp>
            <p:nvSpPr>
              <p:cNvPr id="542" name="Shape 542"/>
              <p:cNvSpPr/>
              <p:nvPr/>
            </p:nvSpPr>
            <p:spPr>
              <a:xfrm>
                <a:off x="220743" y="-1"/>
                <a:ext cx="2485165" cy="1582186"/>
              </a:xfrm>
              <a:prstGeom prst="rect">
                <a:avLst/>
              </a:prstGeom>
              <a:solidFill>
                <a:srgbClr val="E33D3D"/>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543" name="Shape 543"/>
              <p:cNvSpPr/>
              <p:nvPr/>
            </p:nvSpPr>
            <p:spPr>
              <a:xfrm rot="5400000">
                <a:off x="2624439" y="670672"/>
                <a:ext cx="342096" cy="240840"/>
              </a:xfrm>
              <a:prstGeom prst="triangle">
                <a:avLst/>
              </a:prstGeom>
              <a:solidFill>
                <a:srgbClr val="E33D3D"/>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544" name="Shape 544"/>
              <p:cNvSpPr/>
              <p:nvPr/>
            </p:nvSpPr>
            <p:spPr>
              <a:xfrm rot="16200000" flipH="1">
                <a:off x="-50629" y="670672"/>
                <a:ext cx="342097" cy="240842"/>
              </a:xfrm>
              <a:prstGeom prst="triangle">
                <a:avLst/>
              </a:prstGeom>
              <a:solidFill>
                <a:srgbClr val="E33D3D"/>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sp>
          <p:nvSpPr>
            <p:cNvPr id="546" name="Shape 546"/>
            <p:cNvSpPr/>
            <p:nvPr/>
          </p:nvSpPr>
          <p:spPr>
            <a:xfrm>
              <a:off x="1210558" y="76459"/>
              <a:ext cx="494792" cy="494792"/>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2071" y="17788"/>
                    <a:pt x="12071" y="17788"/>
                    <a:pt x="12071" y="17788"/>
                  </a:cubicBezTo>
                  <a:cubicBezTo>
                    <a:pt x="8894" y="21282"/>
                    <a:pt x="8894" y="21282"/>
                    <a:pt x="8894" y="21282"/>
                  </a:cubicBezTo>
                  <a:cubicBezTo>
                    <a:pt x="8894" y="21282"/>
                    <a:pt x="8576" y="21600"/>
                    <a:pt x="8259" y="21600"/>
                  </a:cubicBezTo>
                  <a:cubicBezTo>
                    <a:pt x="8259" y="21600"/>
                    <a:pt x="8259" y="21600"/>
                    <a:pt x="8259" y="21600"/>
                  </a:cubicBezTo>
                  <a:cubicBezTo>
                    <a:pt x="7941" y="21282"/>
                    <a:pt x="7624" y="20965"/>
                    <a:pt x="7624" y="20647"/>
                  </a:cubicBezTo>
                  <a:cubicBezTo>
                    <a:pt x="7624" y="16518"/>
                    <a:pt x="7624" y="16518"/>
                    <a:pt x="7624" y="16518"/>
                  </a:cubicBezTo>
                  <a:cubicBezTo>
                    <a:pt x="18106" y="3812"/>
                    <a:pt x="18106" y="3812"/>
                    <a:pt x="18106" y="3812"/>
                  </a:cubicBezTo>
                  <a:cubicBezTo>
                    <a:pt x="5082" y="14929"/>
                    <a:pt x="5082" y="14929"/>
                    <a:pt x="5082" y="14929"/>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647" y="0"/>
                    <a:pt x="20647" y="0"/>
                  </a:cubicBezTo>
                  <a:cubicBezTo>
                    <a:pt x="20965" y="0"/>
                    <a:pt x="20965" y="0"/>
                    <a:pt x="21282" y="0"/>
                  </a:cubicBezTo>
                  <a:cubicBezTo>
                    <a:pt x="21600" y="318"/>
                    <a:pt x="21600" y="635"/>
                    <a:pt x="21600" y="953"/>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nvGrpSpPr>
            <p:cNvPr id="549" name="Group 549"/>
            <p:cNvGrpSpPr/>
            <p:nvPr/>
          </p:nvGrpSpPr>
          <p:grpSpPr>
            <a:xfrm>
              <a:off x="192408" y="575960"/>
              <a:ext cx="2531091" cy="850201"/>
              <a:chOff x="0" y="0"/>
              <a:chExt cx="2531089" cy="850200"/>
            </a:xfrm>
          </p:grpSpPr>
          <p:sp>
            <p:nvSpPr>
              <p:cNvPr id="547" name="Shape 547"/>
              <p:cNvSpPr/>
              <p:nvPr/>
            </p:nvSpPr>
            <p:spPr>
              <a:xfrm>
                <a:off x="0" y="0"/>
                <a:ext cx="2531088"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375501">
                  <a:defRPr sz="1600" b="1">
                    <a:solidFill>
                      <a:srgbClr val="FFFFFF"/>
                    </a:solidFill>
                    <a:latin typeface="Roboto Condensed"/>
                    <a:ea typeface="Roboto Condensed"/>
                    <a:cs typeface="Roboto Condensed"/>
                    <a:sym typeface="Roboto Condensed"/>
                  </a:defRPr>
                </a:lvl1pPr>
              </a:lstStyle>
              <a:p>
                <a:r>
                  <a:t>Ürün Bilgisi</a:t>
                </a:r>
              </a:p>
            </p:txBody>
          </p:sp>
          <p:sp>
            <p:nvSpPr>
              <p:cNvPr id="548" name="Shape 548"/>
              <p:cNvSpPr/>
              <p:nvPr/>
            </p:nvSpPr>
            <p:spPr>
              <a:xfrm>
                <a:off x="0" y="316800"/>
                <a:ext cx="2531090"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spcBef>
                    <a:spcPts val="300"/>
                  </a:spcBef>
                  <a:defRPr sz="1200">
                    <a:solidFill>
                      <a:srgbClr val="FFFFFF"/>
                    </a:solidFill>
                    <a:latin typeface="Roboto Condensed"/>
                    <a:ea typeface="Roboto Condensed"/>
                    <a:cs typeface="Roboto Condensed"/>
                    <a:sym typeface="Roboto Condensed"/>
                  </a:defRPr>
                </a:lvl1pPr>
              </a:lstStyle>
              <a:p>
                <a:r>
                  <a:t>Tüm ürünlerin fiyatı, özellikleri, barkod, fiyat gibi bilgileri yer alır Netsis üzerinden veri alınmaktadır.</a:t>
                </a:r>
              </a:p>
            </p:txBody>
          </p:sp>
        </p:grpSp>
      </p:grpSp>
      <p:grpSp>
        <p:nvGrpSpPr>
          <p:cNvPr id="559" name="Group 559"/>
          <p:cNvGrpSpPr/>
          <p:nvPr/>
        </p:nvGrpSpPr>
        <p:grpSpPr>
          <a:xfrm>
            <a:off x="6434835" y="4708186"/>
            <a:ext cx="2515222" cy="1364773"/>
            <a:chOff x="0" y="0"/>
            <a:chExt cx="2515220" cy="1364771"/>
          </a:xfrm>
        </p:grpSpPr>
        <p:grpSp>
          <p:nvGrpSpPr>
            <p:cNvPr id="554" name="Group 554"/>
            <p:cNvGrpSpPr/>
            <p:nvPr/>
          </p:nvGrpSpPr>
          <p:grpSpPr>
            <a:xfrm>
              <a:off x="-1" y="-1"/>
              <a:ext cx="2515222" cy="1364773"/>
              <a:chOff x="0" y="0"/>
              <a:chExt cx="2515220" cy="1364771"/>
            </a:xfrm>
          </p:grpSpPr>
          <p:sp>
            <p:nvSpPr>
              <p:cNvPr id="551" name="Shape 551"/>
              <p:cNvSpPr/>
              <p:nvPr/>
            </p:nvSpPr>
            <p:spPr>
              <a:xfrm>
                <a:off x="190410" y="-1"/>
                <a:ext cx="2143668" cy="1364772"/>
              </a:xfrm>
              <a:prstGeom prst="rect">
                <a:avLst/>
              </a:prstGeom>
              <a:solidFill>
                <a:srgbClr val="595959"/>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552" name="Shape 552"/>
              <p:cNvSpPr/>
              <p:nvPr/>
            </p:nvSpPr>
            <p:spPr>
              <a:xfrm rot="5400000">
                <a:off x="2263804" y="578512"/>
                <a:ext cx="295088" cy="207747"/>
              </a:xfrm>
              <a:prstGeom prst="triangle">
                <a:avLst/>
              </a:prstGeom>
              <a:solidFill>
                <a:srgbClr val="59595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553" name="Shape 553"/>
              <p:cNvSpPr/>
              <p:nvPr/>
            </p:nvSpPr>
            <p:spPr>
              <a:xfrm rot="16200000" flipH="1">
                <a:off x="-43672" y="578514"/>
                <a:ext cx="295089" cy="207745"/>
              </a:xfrm>
              <a:prstGeom prst="triangle">
                <a:avLst/>
              </a:prstGeom>
              <a:solidFill>
                <a:srgbClr val="59595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grpSp>
          <p:nvGrpSpPr>
            <p:cNvPr id="557" name="Group 557"/>
            <p:cNvGrpSpPr/>
            <p:nvPr/>
          </p:nvGrpSpPr>
          <p:grpSpPr>
            <a:xfrm>
              <a:off x="283815" y="554666"/>
              <a:ext cx="1947588" cy="772975"/>
              <a:chOff x="0" y="0"/>
              <a:chExt cx="1947586" cy="772974"/>
            </a:xfrm>
          </p:grpSpPr>
          <p:sp>
            <p:nvSpPr>
              <p:cNvPr id="555" name="Shape 555"/>
              <p:cNvSpPr/>
              <p:nvPr/>
            </p:nvSpPr>
            <p:spPr>
              <a:xfrm>
                <a:off x="171782" y="0"/>
                <a:ext cx="1775805"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375501">
                  <a:defRPr sz="1600" b="1">
                    <a:solidFill>
                      <a:srgbClr val="FFFFFF"/>
                    </a:solidFill>
                    <a:latin typeface="Roboto Condensed"/>
                    <a:ea typeface="Roboto Condensed"/>
                    <a:cs typeface="Roboto Condensed"/>
                    <a:sym typeface="Roboto Condensed"/>
                  </a:defRPr>
                </a:lvl1pPr>
              </a:lstStyle>
              <a:p>
                <a:r>
                  <a:t>Ürün Seçimi </a:t>
                </a:r>
              </a:p>
            </p:txBody>
          </p:sp>
          <p:sp>
            <p:nvSpPr>
              <p:cNvPr id="556" name="Shape 556"/>
              <p:cNvSpPr/>
              <p:nvPr/>
            </p:nvSpPr>
            <p:spPr>
              <a:xfrm>
                <a:off x="0" y="201474"/>
                <a:ext cx="1947587" cy="5715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defTabSz="1219200">
                  <a:spcBef>
                    <a:spcPts val="300"/>
                  </a:spcBef>
                  <a:defRPr sz="1200">
                    <a:solidFill>
                      <a:srgbClr val="FFFFFF"/>
                    </a:solidFill>
                    <a:latin typeface="Roboto Condensed"/>
                    <a:ea typeface="Roboto Condensed"/>
                    <a:cs typeface="Roboto Condensed"/>
                    <a:sym typeface="Roboto Condensed"/>
                  </a:defRPr>
                </a:pPr>
                <a:r>
                  <a:t>Parmağını üzerinde beklet</a:t>
                </a:r>
              </a:p>
              <a:p>
                <a:pPr algn="ctr" defTabSz="1219200">
                  <a:spcBef>
                    <a:spcPts val="300"/>
                  </a:spcBef>
                  <a:defRPr sz="1200">
                    <a:solidFill>
                      <a:srgbClr val="FFFFFF"/>
                    </a:solidFill>
                    <a:latin typeface="Roboto Condensed"/>
                    <a:ea typeface="Roboto Condensed"/>
                    <a:cs typeface="Roboto Condensed"/>
                    <a:sym typeface="Roboto Condensed"/>
                  </a:defRPr>
                </a:pPr>
                <a:r>
                  <a:t>Resim bandını sağa kaydır miktar gir gibi…</a:t>
                </a:r>
              </a:p>
            </p:txBody>
          </p:sp>
        </p:grpSp>
        <p:sp>
          <p:nvSpPr>
            <p:cNvPr id="558" name="Shape 558"/>
            <p:cNvSpPr/>
            <p:nvPr/>
          </p:nvSpPr>
          <p:spPr>
            <a:xfrm>
              <a:off x="1029192" y="122811"/>
              <a:ext cx="456833" cy="416285"/>
            </a:xfrm>
            <a:custGeom>
              <a:avLst/>
              <a:gdLst/>
              <a:ahLst/>
              <a:cxnLst>
                <a:cxn ang="0">
                  <a:pos x="wd2" y="hd2"/>
                </a:cxn>
                <a:cxn ang="5400000">
                  <a:pos x="wd2" y="hd2"/>
                </a:cxn>
                <a:cxn ang="10800000">
                  <a:pos x="wd2" y="hd2"/>
                </a:cxn>
                <a:cxn ang="16200000">
                  <a:pos x="wd2" y="hd2"/>
                </a:cxn>
              </a:cxnLst>
              <a:rect l="0" t="0" r="r" b="b"/>
              <a:pathLst>
                <a:path w="21600" h="21600" extrusionOk="0">
                  <a:moveTo>
                    <a:pt x="14400" y="11865"/>
                  </a:moveTo>
                  <a:cubicBezTo>
                    <a:pt x="14400" y="12169"/>
                    <a:pt x="14123" y="12169"/>
                    <a:pt x="14123" y="12169"/>
                  </a:cubicBezTo>
                  <a:cubicBezTo>
                    <a:pt x="12462" y="12473"/>
                    <a:pt x="12462" y="12473"/>
                    <a:pt x="12462" y="12473"/>
                  </a:cubicBezTo>
                  <a:cubicBezTo>
                    <a:pt x="12185" y="12777"/>
                    <a:pt x="12185" y="13082"/>
                    <a:pt x="11908" y="13386"/>
                  </a:cubicBezTo>
                  <a:cubicBezTo>
                    <a:pt x="12462" y="13994"/>
                    <a:pt x="12738" y="14299"/>
                    <a:pt x="13015" y="14907"/>
                  </a:cubicBezTo>
                  <a:cubicBezTo>
                    <a:pt x="13015" y="14907"/>
                    <a:pt x="13015" y="14907"/>
                    <a:pt x="13015" y="15211"/>
                  </a:cubicBezTo>
                  <a:cubicBezTo>
                    <a:pt x="13015" y="15211"/>
                    <a:pt x="13015" y="15211"/>
                    <a:pt x="13015" y="15211"/>
                  </a:cubicBezTo>
                  <a:cubicBezTo>
                    <a:pt x="12738" y="15820"/>
                    <a:pt x="11631" y="17037"/>
                    <a:pt x="11354" y="17037"/>
                  </a:cubicBezTo>
                  <a:cubicBezTo>
                    <a:pt x="11077" y="17037"/>
                    <a:pt x="11077" y="17037"/>
                    <a:pt x="11077" y="17037"/>
                  </a:cubicBezTo>
                  <a:cubicBezTo>
                    <a:pt x="9692" y="16124"/>
                    <a:pt x="9692" y="16124"/>
                    <a:pt x="9692" y="16124"/>
                  </a:cubicBezTo>
                  <a:cubicBezTo>
                    <a:pt x="9415" y="16124"/>
                    <a:pt x="9138" y="16124"/>
                    <a:pt x="8862" y="16428"/>
                  </a:cubicBezTo>
                  <a:cubicBezTo>
                    <a:pt x="8862" y="17037"/>
                    <a:pt x="8862" y="17645"/>
                    <a:pt x="8585" y="18254"/>
                  </a:cubicBezTo>
                  <a:cubicBezTo>
                    <a:pt x="8585" y="18558"/>
                    <a:pt x="8308" y="18558"/>
                    <a:pt x="8308" y="18558"/>
                  </a:cubicBezTo>
                  <a:cubicBezTo>
                    <a:pt x="6092" y="18558"/>
                    <a:pt x="6092" y="18558"/>
                    <a:pt x="6092" y="18558"/>
                  </a:cubicBezTo>
                  <a:cubicBezTo>
                    <a:pt x="6092" y="18558"/>
                    <a:pt x="5815" y="18558"/>
                    <a:pt x="5815" y="18254"/>
                  </a:cubicBezTo>
                  <a:cubicBezTo>
                    <a:pt x="5538" y="16428"/>
                    <a:pt x="5538" y="16428"/>
                    <a:pt x="5538" y="16428"/>
                  </a:cubicBezTo>
                  <a:cubicBezTo>
                    <a:pt x="5262" y="16428"/>
                    <a:pt x="4985" y="16124"/>
                    <a:pt x="4708" y="16124"/>
                  </a:cubicBezTo>
                  <a:cubicBezTo>
                    <a:pt x="3600" y="17037"/>
                    <a:pt x="3600" y="17037"/>
                    <a:pt x="3600" y="17037"/>
                  </a:cubicBezTo>
                  <a:cubicBezTo>
                    <a:pt x="3323" y="17037"/>
                    <a:pt x="3323" y="17037"/>
                    <a:pt x="3323" y="17037"/>
                  </a:cubicBezTo>
                  <a:cubicBezTo>
                    <a:pt x="3046" y="17037"/>
                    <a:pt x="3046" y="17037"/>
                    <a:pt x="3046" y="17037"/>
                  </a:cubicBezTo>
                  <a:cubicBezTo>
                    <a:pt x="2769" y="16732"/>
                    <a:pt x="1385" y="15515"/>
                    <a:pt x="1385" y="15211"/>
                  </a:cubicBezTo>
                  <a:cubicBezTo>
                    <a:pt x="1385" y="14907"/>
                    <a:pt x="1385" y="14907"/>
                    <a:pt x="1385" y="14907"/>
                  </a:cubicBezTo>
                  <a:cubicBezTo>
                    <a:pt x="1938" y="14299"/>
                    <a:pt x="2215" y="13994"/>
                    <a:pt x="2492" y="13386"/>
                  </a:cubicBezTo>
                  <a:cubicBezTo>
                    <a:pt x="2215" y="13082"/>
                    <a:pt x="2215" y="12777"/>
                    <a:pt x="2215" y="12473"/>
                  </a:cubicBezTo>
                  <a:cubicBezTo>
                    <a:pt x="277" y="12169"/>
                    <a:pt x="277" y="12169"/>
                    <a:pt x="277" y="12169"/>
                  </a:cubicBezTo>
                  <a:cubicBezTo>
                    <a:pt x="277" y="12169"/>
                    <a:pt x="0" y="12169"/>
                    <a:pt x="0" y="11865"/>
                  </a:cubicBezTo>
                  <a:cubicBezTo>
                    <a:pt x="0" y="9735"/>
                    <a:pt x="0" y="9735"/>
                    <a:pt x="0" y="9735"/>
                  </a:cubicBezTo>
                  <a:cubicBezTo>
                    <a:pt x="0" y="9431"/>
                    <a:pt x="277" y="9127"/>
                    <a:pt x="277" y="9127"/>
                  </a:cubicBezTo>
                  <a:cubicBezTo>
                    <a:pt x="2215" y="8823"/>
                    <a:pt x="2215" y="8823"/>
                    <a:pt x="2215" y="8823"/>
                  </a:cubicBezTo>
                  <a:cubicBezTo>
                    <a:pt x="2215" y="8518"/>
                    <a:pt x="2215" y="8214"/>
                    <a:pt x="2492" y="7910"/>
                  </a:cubicBezTo>
                  <a:cubicBezTo>
                    <a:pt x="2215" y="7606"/>
                    <a:pt x="1938" y="6997"/>
                    <a:pt x="1385" y="6693"/>
                  </a:cubicBezTo>
                  <a:cubicBezTo>
                    <a:pt x="1385" y="6389"/>
                    <a:pt x="1385" y="6389"/>
                    <a:pt x="1385" y="6389"/>
                  </a:cubicBezTo>
                  <a:cubicBezTo>
                    <a:pt x="1385" y="6389"/>
                    <a:pt x="1385" y="6085"/>
                    <a:pt x="1385" y="6085"/>
                  </a:cubicBezTo>
                  <a:cubicBezTo>
                    <a:pt x="1662" y="5780"/>
                    <a:pt x="3046" y="4259"/>
                    <a:pt x="3323" y="4259"/>
                  </a:cubicBezTo>
                  <a:cubicBezTo>
                    <a:pt x="3323" y="4259"/>
                    <a:pt x="3323" y="4259"/>
                    <a:pt x="3600" y="4259"/>
                  </a:cubicBezTo>
                  <a:cubicBezTo>
                    <a:pt x="4708" y="5476"/>
                    <a:pt x="4708" y="5476"/>
                    <a:pt x="4708" y="5476"/>
                  </a:cubicBezTo>
                  <a:cubicBezTo>
                    <a:pt x="4985" y="5476"/>
                    <a:pt x="5262" y="5172"/>
                    <a:pt x="5538" y="5172"/>
                  </a:cubicBezTo>
                  <a:cubicBezTo>
                    <a:pt x="5815" y="4563"/>
                    <a:pt x="5815" y="3955"/>
                    <a:pt x="5815" y="3346"/>
                  </a:cubicBezTo>
                  <a:cubicBezTo>
                    <a:pt x="5815" y="3042"/>
                    <a:pt x="6092" y="3042"/>
                    <a:pt x="6092" y="3042"/>
                  </a:cubicBezTo>
                  <a:cubicBezTo>
                    <a:pt x="8308" y="3042"/>
                    <a:pt x="8308" y="3042"/>
                    <a:pt x="8308" y="3042"/>
                  </a:cubicBezTo>
                  <a:cubicBezTo>
                    <a:pt x="8308" y="3042"/>
                    <a:pt x="8585" y="3042"/>
                    <a:pt x="8585" y="3346"/>
                  </a:cubicBezTo>
                  <a:cubicBezTo>
                    <a:pt x="8862" y="5172"/>
                    <a:pt x="8862" y="5172"/>
                    <a:pt x="8862" y="5172"/>
                  </a:cubicBezTo>
                  <a:cubicBezTo>
                    <a:pt x="9138" y="5172"/>
                    <a:pt x="9415" y="5476"/>
                    <a:pt x="9692" y="5476"/>
                  </a:cubicBezTo>
                  <a:cubicBezTo>
                    <a:pt x="11077" y="4259"/>
                    <a:pt x="11077" y="4259"/>
                    <a:pt x="11077" y="4259"/>
                  </a:cubicBezTo>
                  <a:cubicBezTo>
                    <a:pt x="11077" y="4259"/>
                    <a:pt x="11077" y="4259"/>
                    <a:pt x="11354" y="4259"/>
                  </a:cubicBezTo>
                  <a:cubicBezTo>
                    <a:pt x="11354" y="4259"/>
                    <a:pt x="11354" y="4259"/>
                    <a:pt x="11354" y="4259"/>
                  </a:cubicBezTo>
                  <a:cubicBezTo>
                    <a:pt x="11631" y="4563"/>
                    <a:pt x="13015" y="6085"/>
                    <a:pt x="13015" y="6389"/>
                  </a:cubicBezTo>
                  <a:cubicBezTo>
                    <a:pt x="13015" y="6389"/>
                    <a:pt x="13015" y="6389"/>
                    <a:pt x="13015" y="6693"/>
                  </a:cubicBezTo>
                  <a:cubicBezTo>
                    <a:pt x="12738" y="6997"/>
                    <a:pt x="12462" y="7606"/>
                    <a:pt x="11908" y="7910"/>
                  </a:cubicBezTo>
                  <a:cubicBezTo>
                    <a:pt x="12185" y="8214"/>
                    <a:pt x="12185" y="8518"/>
                    <a:pt x="12462" y="9127"/>
                  </a:cubicBezTo>
                  <a:cubicBezTo>
                    <a:pt x="14123" y="9127"/>
                    <a:pt x="14123" y="9127"/>
                    <a:pt x="14123" y="9127"/>
                  </a:cubicBezTo>
                  <a:cubicBezTo>
                    <a:pt x="14123" y="9431"/>
                    <a:pt x="14400" y="9431"/>
                    <a:pt x="14400" y="9735"/>
                  </a:cubicBezTo>
                  <a:lnTo>
                    <a:pt x="14400" y="11865"/>
                  </a:lnTo>
                  <a:close/>
                  <a:moveTo>
                    <a:pt x="7200" y="7606"/>
                  </a:moveTo>
                  <a:cubicBezTo>
                    <a:pt x="5815" y="7606"/>
                    <a:pt x="4431" y="9127"/>
                    <a:pt x="4431" y="10648"/>
                  </a:cubicBezTo>
                  <a:cubicBezTo>
                    <a:pt x="4431" y="12473"/>
                    <a:pt x="5815" y="13994"/>
                    <a:pt x="7200" y="13994"/>
                  </a:cubicBezTo>
                  <a:cubicBezTo>
                    <a:pt x="8862" y="13994"/>
                    <a:pt x="9969" y="12473"/>
                    <a:pt x="9969" y="10648"/>
                  </a:cubicBezTo>
                  <a:cubicBezTo>
                    <a:pt x="9969" y="9127"/>
                    <a:pt x="8862" y="7606"/>
                    <a:pt x="7200" y="7606"/>
                  </a:cubicBezTo>
                  <a:close/>
                  <a:moveTo>
                    <a:pt x="21600" y="5476"/>
                  </a:moveTo>
                  <a:cubicBezTo>
                    <a:pt x="21600" y="5476"/>
                    <a:pt x="19938" y="5780"/>
                    <a:pt x="19938" y="5780"/>
                  </a:cubicBezTo>
                  <a:cubicBezTo>
                    <a:pt x="19662" y="6085"/>
                    <a:pt x="19662" y="6085"/>
                    <a:pt x="19385" y="6389"/>
                  </a:cubicBezTo>
                  <a:cubicBezTo>
                    <a:pt x="19662" y="6693"/>
                    <a:pt x="19938" y="7910"/>
                    <a:pt x="19938" y="7910"/>
                  </a:cubicBezTo>
                  <a:cubicBezTo>
                    <a:pt x="19938" y="8214"/>
                    <a:pt x="19938" y="8214"/>
                    <a:pt x="19938" y="8214"/>
                  </a:cubicBezTo>
                  <a:cubicBezTo>
                    <a:pt x="19938" y="8214"/>
                    <a:pt x="18831" y="9127"/>
                    <a:pt x="18554" y="9127"/>
                  </a:cubicBezTo>
                  <a:cubicBezTo>
                    <a:pt x="18554" y="9127"/>
                    <a:pt x="17723" y="7910"/>
                    <a:pt x="17446" y="7606"/>
                  </a:cubicBezTo>
                  <a:cubicBezTo>
                    <a:pt x="17446" y="7606"/>
                    <a:pt x="17446" y="7606"/>
                    <a:pt x="17169" y="7606"/>
                  </a:cubicBezTo>
                  <a:cubicBezTo>
                    <a:pt x="17169" y="7606"/>
                    <a:pt x="16892" y="7606"/>
                    <a:pt x="16892" y="7606"/>
                  </a:cubicBezTo>
                  <a:cubicBezTo>
                    <a:pt x="16892" y="7910"/>
                    <a:pt x="16062" y="9127"/>
                    <a:pt x="15785" y="9127"/>
                  </a:cubicBezTo>
                  <a:cubicBezTo>
                    <a:pt x="15785" y="9127"/>
                    <a:pt x="14677" y="8214"/>
                    <a:pt x="14400" y="8214"/>
                  </a:cubicBezTo>
                  <a:cubicBezTo>
                    <a:pt x="14400" y="8214"/>
                    <a:pt x="14400" y="8214"/>
                    <a:pt x="14400" y="7910"/>
                  </a:cubicBezTo>
                  <a:cubicBezTo>
                    <a:pt x="14400" y="7910"/>
                    <a:pt x="14954" y="6693"/>
                    <a:pt x="14954" y="6389"/>
                  </a:cubicBezTo>
                  <a:cubicBezTo>
                    <a:pt x="14677" y="6085"/>
                    <a:pt x="14677" y="6085"/>
                    <a:pt x="14677" y="5780"/>
                  </a:cubicBezTo>
                  <a:cubicBezTo>
                    <a:pt x="14400" y="5780"/>
                    <a:pt x="13015" y="5476"/>
                    <a:pt x="13015" y="5476"/>
                  </a:cubicBezTo>
                  <a:cubicBezTo>
                    <a:pt x="13015" y="3651"/>
                    <a:pt x="13015" y="3651"/>
                    <a:pt x="13015" y="3651"/>
                  </a:cubicBezTo>
                  <a:cubicBezTo>
                    <a:pt x="13015" y="3346"/>
                    <a:pt x="14400" y="3346"/>
                    <a:pt x="14677" y="3346"/>
                  </a:cubicBezTo>
                  <a:cubicBezTo>
                    <a:pt x="14677" y="3042"/>
                    <a:pt x="14677" y="2738"/>
                    <a:pt x="14954" y="2738"/>
                  </a:cubicBezTo>
                  <a:cubicBezTo>
                    <a:pt x="14954" y="2434"/>
                    <a:pt x="14400" y="1217"/>
                    <a:pt x="14400" y="913"/>
                  </a:cubicBezTo>
                  <a:cubicBezTo>
                    <a:pt x="14400" y="913"/>
                    <a:pt x="14400" y="913"/>
                    <a:pt x="14400" y="913"/>
                  </a:cubicBezTo>
                  <a:cubicBezTo>
                    <a:pt x="14677" y="913"/>
                    <a:pt x="15785" y="0"/>
                    <a:pt x="15785" y="0"/>
                  </a:cubicBezTo>
                  <a:cubicBezTo>
                    <a:pt x="16062" y="0"/>
                    <a:pt x="16892" y="1217"/>
                    <a:pt x="16892" y="1521"/>
                  </a:cubicBezTo>
                  <a:cubicBezTo>
                    <a:pt x="16892" y="1217"/>
                    <a:pt x="17169" y="1217"/>
                    <a:pt x="17169" y="1217"/>
                  </a:cubicBezTo>
                  <a:cubicBezTo>
                    <a:pt x="17446" y="1217"/>
                    <a:pt x="17446" y="1217"/>
                    <a:pt x="17446" y="1521"/>
                  </a:cubicBezTo>
                  <a:cubicBezTo>
                    <a:pt x="17723" y="913"/>
                    <a:pt x="18277" y="304"/>
                    <a:pt x="18554" y="0"/>
                  </a:cubicBezTo>
                  <a:cubicBezTo>
                    <a:pt x="18554" y="0"/>
                    <a:pt x="18554" y="0"/>
                    <a:pt x="18554" y="0"/>
                  </a:cubicBezTo>
                  <a:cubicBezTo>
                    <a:pt x="18831" y="0"/>
                    <a:pt x="19938" y="608"/>
                    <a:pt x="19938" y="913"/>
                  </a:cubicBezTo>
                  <a:cubicBezTo>
                    <a:pt x="19938" y="913"/>
                    <a:pt x="19938" y="913"/>
                    <a:pt x="19938" y="913"/>
                  </a:cubicBezTo>
                  <a:cubicBezTo>
                    <a:pt x="19938" y="1217"/>
                    <a:pt x="19662" y="2434"/>
                    <a:pt x="19385" y="2738"/>
                  </a:cubicBezTo>
                  <a:cubicBezTo>
                    <a:pt x="19662" y="2738"/>
                    <a:pt x="19662" y="3042"/>
                    <a:pt x="19938" y="3346"/>
                  </a:cubicBezTo>
                  <a:cubicBezTo>
                    <a:pt x="19938" y="3346"/>
                    <a:pt x="21600" y="3346"/>
                    <a:pt x="21600" y="3651"/>
                  </a:cubicBezTo>
                  <a:lnTo>
                    <a:pt x="21600" y="5476"/>
                  </a:lnTo>
                  <a:close/>
                  <a:moveTo>
                    <a:pt x="21600" y="17949"/>
                  </a:moveTo>
                  <a:cubicBezTo>
                    <a:pt x="21600" y="17949"/>
                    <a:pt x="19938" y="18254"/>
                    <a:pt x="19938" y="18254"/>
                  </a:cubicBezTo>
                  <a:cubicBezTo>
                    <a:pt x="19662" y="18558"/>
                    <a:pt x="19662" y="18558"/>
                    <a:pt x="19385" y="18862"/>
                  </a:cubicBezTo>
                  <a:cubicBezTo>
                    <a:pt x="19662" y="19166"/>
                    <a:pt x="19938" y="20383"/>
                    <a:pt x="19938" y="20687"/>
                  </a:cubicBezTo>
                  <a:cubicBezTo>
                    <a:pt x="19938" y="20687"/>
                    <a:pt x="19938" y="20687"/>
                    <a:pt x="19938" y="20687"/>
                  </a:cubicBezTo>
                  <a:cubicBezTo>
                    <a:pt x="19938" y="20687"/>
                    <a:pt x="18831" y="21600"/>
                    <a:pt x="18554" y="21600"/>
                  </a:cubicBezTo>
                  <a:cubicBezTo>
                    <a:pt x="18554" y="21600"/>
                    <a:pt x="17723" y="20383"/>
                    <a:pt x="17446" y="20079"/>
                  </a:cubicBezTo>
                  <a:cubicBezTo>
                    <a:pt x="17446" y="20079"/>
                    <a:pt x="17446" y="20079"/>
                    <a:pt x="17169" y="20079"/>
                  </a:cubicBezTo>
                  <a:cubicBezTo>
                    <a:pt x="17169" y="20079"/>
                    <a:pt x="16892" y="20079"/>
                    <a:pt x="16892" y="20079"/>
                  </a:cubicBezTo>
                  <a:cubicBezTo>
                    <a:pt x="16892" y="20383"/>
                    <a:pt x="16062" y="21600"/>
                    <a:pt x="15785" y="21600"/>
                  </a:cubicBezTo>
                  <a:cubicBezTo>
                    <a:pt x="15785" y="21600"/>
                    <a:pt x="14677" y="20687"/>
                    <a:pt x="14400" y="20687"/>
                  </a:cubicBezTo>
                  <a:cubicBezTo>
                    <a:pt x="14400" y="20687"/>
                    <a:pt x="14400" y="20687"/>
                    <a:pt x="14400" y="20687"/>
                  </a:cubicBezTo>
                  <a:cubicBezTo>
                    <a:pt x="14400" y="20383"/>
                    <a:pt x="14954" y="19166"/>
                    <a:pt x="14954" y="18862"/>
                  </a:cubicBezTo>
                  <a:cubicBezTo>
                    <a:pt x="14677" y="18558"/>
                    <a:pt x="14677" y="18558"/>
                    <a:pt x="14677" y="18254"/>
                  </a:cubicBezTo>
                  <a:cubicBezTo>
                    <a:pt x="14400" y="18254"/>
                    <a:pt x="13015" y="17949"/>
                    <a:pt x="13015" y="17949"/>
                  </a:cubicBezTo>
                  <a:cubicBezTo>
                    <a:pt x="13015" y="16124"/>
                    <a:pt x="13015" y="16124"/>
                    <a:pt x="13015" y="16124"/>
                  </a:cubicBezTo>
                  <a:cubicBezTo>
                    <a:pt x="13015" y="15820"/>
                    <a:pt x="14400" y="15820"/>
                    <a:pt x="14677" y="15820"/>
                  </a:cubicBezTo>
                  <a:cubicBezTo>
                    <a:pt x="14677" y="15515"/>
                    <a:pt x="14677" y="15211"/>
                    <a:pt x="14954" y="15211"/>
                  </a:cubicBezTo>
                  <a:cubicBezTo>
                    <a:pt x="14954" y="14907"/>
                    <a:pt x="14400" y="13690"/>
                    <a:pt x="14400" y="13386"/>
                  </a:cubicBezTo>
                  <a:cubicBezTo>
                    <a:pt x="14400" y="13386"/>
                    <a:pt x="14400" y="13386"/>
                    <a:pt x="14400" y="13386"/>
                  </a:cubicBezTo>
                  <a:cubicBezTo>
                    <a:pt x="14677" y="13386"/>
                    <a:pt x="15785" y="12473"/>
                    <a:pt x="15785" y="12473"/>
                  </a:cubicBezTo>
                  <a:cubicBezTo>
                    <a:pt x="16062" y="12473"/>
                    <a:pt x="16892" y="13690"/>
                    <a:pt x="16892" y="13994"/>
                  </a:cubicBezTo>
                  <a:cubicBezTo>
                    <a:pt x="16892" y="13994"/>
                    <a:pt x="17169" y="13994"/>
                    <a:pt x="17169" y="13994"/>
                  </a:cubicBezTo>
                  <a:cubicBezTo>
                    <a:pt x="17446" y="13994"/>
                    <a:pt x="17446" y="13994"/>
                    <a:pt x="17446" y="13994"/>
                  </a:cubicBezTo>
                  <a:cubicBezTo>
                    <a:pt x="17723" y="13386"/>
                    <a:pt x="18277" y="13082"/>
                    <a:pt x="18554" y="12473"/>
                  </a:cubicBezTo>
                  <a:cubicBezTo>
                    <a:pt x="18554" y="12473"/>
                    <a:pt x="18554" y="12473"/>
                    <a:pt x="18554" y="12473"/>
                  </a:cubicBezTo>
                  <a:cubicBezTo>
                    <a:pt x="18831" y="12473"/>
                    <a:pt x="19938" y="13386"/>
                    <a:pt x="19938" y="13386"/>
                  </a:cubicBezTo>
                  <a:cubicBezTo>
                    <a:pt x="19938" y="13386"/>
                    <a:pt x="19938" y="13386"/>
                    <a:pt x="19938" y="13386"/>
                  </a:cubicBezTo>
                  <a:cubicBezTo>
                    <a:pt x="19938" y="13690"/>
                    <a:pt x="19662" y="14907"/>
                    <a:pt x="19385" y="15211"/>
                  </a:cubicBezTo>
                  <a:cubicBezTo>
                    <a:pt x="19662" y="15211"/>
                    <a:pt x="19662" y="15515"/>
                    <a:pt x="19938" y="15820"/>
                  </a:cubicBezTo>
                  <a:cubicBezTo>
                    <a:pt x="19938" y="15820"/>
                    <a:pt x="21600" y="15820"/>
                    <a:pt x="21600" y="16124"/>
                  </a:cubicBezTo>
                  <a:lnTo>
                    <a:pt x="21600" y="17949"/>
                  </a:lnTo>
                  <a:close/>
                  <a:moveTo>
                    <a:pt x="17169" y="3042"/>
                  </a:moveTo>
                  <a:cubicBezTo>
                    <a:pt x="16338" y="3042"/>
                    <a:pt x="15785" y="3651"/>
                    <a:pt x="15785" y="4563"/>
                  </a:cubicBezTo>
                  <a:cubicBezTo>
                    <a:pt x="15785" y="5476"/>
                    <a:pt x="16338" y="6085"/>
                    <a:pt x="17169" y="6085"/>
                  </a:cubicBezTo>
                  <a:cubicBezTo>
                    <a:pt x="18000" y="6085"/>
                    <a:pt x="18554" y="5476"/>
                    <a:pt x="18554" y="4563"/>
                  </a:cubicBezTo>
                  <a:cubicBezTo>
                    <a:pt x="18554" y="3651"/>
                    <a:pt x="18000" y="3042"/>
                    <a:pt x="17169" y="3042"/>
                  </a:cubicBezTo>
                  <a:close/>
                  <a:moveTo>
                    <a:pt x="17169" y="15515"/>
                  </a:moveTo>
                  <a:cubicBezTo>
                    <a:pt x="16338" y="15515"/>
                    <a:pt x="15785" y="16124"/>
                    <a:pt x="15785" y="17037"/>
                  </a:cubicBezTo>
                  <a:cubicBezTo>
                    <a:pt x="15785" y="17949"/>
                    <a:pt x="16338" y="18558"/>
                    <a:pt x="17169" y="18558"/>
                  </a:cubicBezTo>
                  <a:cubicBezTo>
                    <a:pt x="18000" y="18558"/>
                    <a:pt x="18554" y="17949"/>
                    <a:pt x="18554" y="17037"/>
                  </a:cubicBezTo>
                  <a:cubicBezTo>
                    <a:pt x="18554" y="16124"/>
                    <a:pt x="18000" y="15515"/>
                    <a:pt x="17169" y="15515"/>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grpSp>
        <p:nvGrpSpPr>
          <p:cNvPr id="565" name="Group 565"/>
          <p:cNvGrpSpPr/>
          <p:nvPr/>
        </p:nvGrpSpPr>
        <p:grpSpPr>
          <a:xfrm>
            <a:off x="3081623" y="695782"/>
            <a:ext cx="3091948" cy="6124374"/>
            <a:chOff x="0" y="0"/>
            <a:chExt cx="3091947" cy="6124372"/>
          </a:xfrm>
        </p:grpSpPr>
        <p:pic>
          <p:nvPicPr>
            <p:cNvPr id="560" name="image42.png"/>
            <p:cNvPicPr>
              <a:picLocks noChangeAspect="1"/>
            </p:cNvPicPr>
            <p:nvPr/>
          </p:nvPicPr>
          <p:blipFill>
            <a:blip r:embed="rId2">
              <a:extLst/>
            </a:blip>
            <a:srcRect l="23222" t="2544" r="23222" b="2543"/>
            <a:stretch>
              <a:fillRect/>
            </a:stretch>
          </p:blipFill>
          <p:spPr>
            <a:xfrm>
              <a:off x="135411" y="-1"/>
              <a:ext cx="2956537" cy="5848809"/>
            </a:xfrm>
            <a:prstGeom prst="rect">
              <a:avLst/>
            </a:prstGeom>
            <a:ln w="12700" cap="flat">
              <a:noFill/>
              <a:miter lim="400000"/>
            </a:ln>
            <a:effectLst/>
          </p:spPr>
        </p:pic>
        <p:grpSp>
          <p:nvGrpSpPr>
            <p:cNvPr id="563" name="Group 563"/>
            <p:cNvGrpSpPr/>
            <p:nvPr/>
          </p:nvGrpSpPr>
          <p:grpSpPr>
            <a:xfrm>
              <a:off x="-1" y="5348289"/>
              <a:ext cx="743715" cy="776084"/>
              <a:chOff x="0" y="0"/>
              <a:chExt cx="743714" cy="776083"/>
            </a:xfrm>
          </p:grpSpPr>
          <p:sp>
            <p:nvSpPr>
              <p:cNvPr id="561" name="Shape 561"/>
              <p:cNvSpPr/>
              <p:nvPr/>
            </p:nvSpPr>
            <p:spPr>
              <a:xfrm>
                <a:off x="0" y="-1"/>
                <a:ext cx="743715" cy="776084"/>
              </a:xfrm>
              <a:prstGeom prst="rect">
                <a:avLst/>
              </a:prstGeom>
              <a:solidFill>
                <a:srgbClr val="7F7F7F"/>
              </a:solidFill>
              <a:ln w="12700" cap="flat">
                <a:solidFill>
                  <a:srgbClr val="FFFFFF"/>
                </a:solidFill>
                <a:prstDash val="solid"/>
                <a:round/>
              </a:ln>
              <a:effectLst/>
            </p:spPr>
            <p:txBody>
              <a:bodyPr wrap="square" lIns="45718" tIns="45718" rIns="45718" bIns="45718" numCol="1" anchor="ctr">
                <a:noAutofit/>
              </a:bodyPr>
              <a:lstStyle/>
              <a:p>
                <a:pPr algn="ctr" defTabSz="1375501">
                  <a:defRPr sz="8000">
                    <a:solidFill>
                      <a:srgbClr val="404040"/>
                    </a:solidFill>
                    <a:latin typeface="FontAwesome"/>
                    <a:ea typeface="FontAwesome"/>
                    <a:cs typeface="FontAwesome"/>
                    <a:sym typeface="FontAwesome"/>
                  </a:defRPr>
                </a:pPr>
                <a:endParaRPr/>
              </a:p>
            </p:txBody>
          </p:sp>
          <p:sp>
            <p:nvSpPr>
              <p:cNvPr id="562" name="Shape 562"/>
              <p:cNvSpPr/>
              <p:nvPr/>
            </p:nvSpPr>
            <p:spPr>
              <a:xfrm>
                <a:off x="246796" y="168465"/>
                <a:ext cx="250120" cy="439151"/>
              </a:xfrm>
              <a:custGeom>
                <a:avLst/>
                <a:gdLst/>
                <a:ahLst/>
                <a:cxnLst>
                  <a:cxn ang="0">
                    <a:pos x="wd2" y="hd2"/>
                  </a:cxn>
                  <a:cxn ang="5400000">
                    <a:pos x="wd2" y="hd2"/>
                  </a:cxn>
                  <a:cxn ang="10800000">
                    <a:pos x="wd2" y="hd2"/>
                  </a:cxn>
                  <a:cxn ang="16200000">
                    <a:pos x="wd2" y="hd2"/>
                  </a:cxn>
                </a:cxnLst>
                <a:rect l="0" t="0" r="r" b="b"/>
                <a:pathLst>
                  <a:path w="21600" h="21600" extrusionOk="0">
                    <a:moveTo>
                      <a:pt x="21600" y="19396"/>
                    </a:moveTo>
                    <a:cubicBezTo>
                      <a:pt x="21600" y="20718"/>
                      <a:pt x="20110" y="21600"/>
                      <a:pt x="17876" y="21600"/>
                    </a:cubicBezTo>
                    <a:cubicBezTo>
                      <a:pt x="3724" y="21600"/>
                      <a:pt x="3724" y="21600"/>
                      <a:pt x="3724" y="21600"/>
                    </a:cubicBezTo>
                    <a:cubicBezTo>
                      <a:pt x="1490" y="21600"/>
                      <a:pt x="0" y="20718"/>
                      <a:pt x="0" y="19396"/>
                    </a:cubicBezTo>
                    <a:cubicBezTo>
                      <a:pt x="0" y="2204"/>
                      <a:pt x="0" y="2204"/>
                      <a:pt x="0" y="2204"/>
                    </a:cubicBezTo>
                    <a:cubicBezTo>
                      <a:pt x="0" y="1322"/>
                      <a:pt x="1490" y="0"/>
                      <a:pt x="3724" y="0"/>
                    </a:cubicBezTo>
                    <a:cubicBezTo>
                      <a:pt x="17876" y="0"/>
                      <a:pt x="17876" y="0"/>
                      <a:pt x="17876" y="0"/>
                    </a:cubicBezTo>
                    <a:cubicBezTo>
                      <a:pt x="20110" y="0"/>
                      <a:pt x="21600" y="1322"/>
                      <a:pt x="21600" y="2204"/>
                    </a:cubicBezTo>
                    <a:lnTo>
                      <a:pt x="21600" y="19396"/>
                    </a:lnTo>
                    <a:close/>
                    <a:moveTo>
                      <a:pt x="18621" y="4849"/>
                    </a:moveTo>
                    <a:cubicBezTo>
                      <a:pt x="18621" y="4849"/>
                      <a:pt x="18621" y="4408"/>
                      <a:pt x="17876" y="4408"/>
                    </a:cubicBezTo>
                    <a:cubicBezTo>
                      <a:pt x="3724" y="4408"/>
                      <a:pt x="3724" y="4408"/>
                      <a:pt x="3724" y="4408"/>
                    </a:cubicBezTo>
                    <a:cubicBezTo>
                      <a:pt x="2979" y="4408"/>
                      <a:pt x="2234" y="4849"/>
                      <a:pt x="2234" y="4849"/>
                    </a:cubicBezTo>
                    <a:cubicBezTo>
                      <a:pt x="2234" y="16751"/>
                      <a:pt x="2234" y="16751"/>
                      <a:pt x="2234" y="16751"/>
                    </a:cubicBezTo>
                    <a:cubicBezTo>
                      <a:pt x="2234" y="17192"/>
                      <a:pt x="2979" y="17192"/>
                      <a:pt x="3724" y="17192"/>
                    </a:cubicBezTo>
                    <a:cubicBezTo>
                      <a:pt x="17876" y="17192"/>
                      <a:pt x="17876" y="17192"/>
                      <a:pt x="17876" y="17192"/>
                    </a:cubicBezTo>
                    <a:cubicBezTo>
                      <a:pt x="18621" y="17192"/>
                      <a:pt x="18621" y="17192"/>
                      <a:pt x="18621" y="16751"/>
                    </a:cubicBezTo>
                    <a:lnTo>
                      <a:pt x="18621" y="4849"/>
                    </a:lnTo>
                    <a:close/>
                    <a:moveTo>
                      <a:pt x="12662" y="2204"/>
                    </a:moveTo>
                    <a:cubicBezTo>
                      <a:pt x="8193" y="2204"/>
                      <a:pt x="8193" y="2204"/>
                      <a:pt x="8193" y="2204"/>
                    </a:cubicBezTo>
                    <a:cubicBezTo>
                      <a:pt x="8193" y="2204"/>
                      <a:pt x="8193" y="2645"/>
                      <a:pt x="8193" y="2645"/>
                    </a:cubicBezTo>
                    <a:cubicBezTo>
                      <a:pt x="8193" y="2645"/>
                      <a:pt x="8193" y="2645"/>
                      <a:pt x="8193" y="2645"/>
                    </a:cubicBezTo>
                    <a:cubicBezTo>
                      <a:pt x="12662" y="2645"/>
                      <a:pt x="12662" y="2645"/>
                      <a:pt x="12662" y="2645"/>
                    </a:cubicBezTo>
                    <a:cubicBezTo>
                      <a:pt x="13407" y="2645"/>
                      <a:pt x="13407" y="2645"/>
                      <a:pt x="13407" y="2645"/>
                    </a:cubicBezTo>
                    <a:cubicBezTo>
                      <a:pt x="13407" y="2645"/>
                      <a:pt x="13407" y="2204"/>
                      <a:pt x="12662" y="2204"/>
                    </a:cubicBezTo>
                    <a:close/>
                    <a:moveTo>
                      <a:pt x="10428" y="18073"/>
                    </a:moveTo>
                    <a:cubicBezTo>
                      <a:pt x="9683" y="18073"/>
                      <a:pt x="8193" y="18514"/>
                      <a:pt x="8193" y="19396"/>
                    </a:cubicBezTo>
                    <a:cubicBezTo>
                      <a:pt x="8193" y="20278"/>
                      <a:pt x="9683" y="20718"/>
                      <a:pt x="10428" y="20718"/>
                    </a:cubicBezTo>
                    <a:cubicBezTo>
                      <a:pt x="11917" y="20718"/>
                      <a:pt x="12662" y="20278"/>
                      <a:pt x="12662" y="19396"/>
                    </a:cubicBezTo>
                    <a:cubicBezTo>
                      <a:pt x="12662" y="18514"/>
                      <a:pt x="11917" y="18073"/>
                      <a:pt x="10428" y="18073"/>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pic>
          <p:nvPicPr>
            <p:cNvPr id="564" name="image14.jpeg"/>
            <p:cNvPicPr>
              <a:picLocks noChangeAspect="1"/>
            </p:cNvPicPr>
            <p:nvPr/>
          </p:nvPicPr>
          <p:blipFill>
            <a:blip r:embed="rId3" cstate="print">
              <a:extLst/>
            </a:blip>
            <a:srcRect t="3709"/>
            <a:stretch>
              <a:fillRect/>
            </a:stretch>
          </p:blipFill>
          <p:spPr>
            <a:xfrm rot="14698">
              <a:off x="339748" y="585327"/>
              <a:ext cx="2607507" cy="4701219"/>
            </a:xfrm>
            <a:prstGeom prst="rect">
              <a:avLst/>
            </a:prstGeom>
            <a:ln w="12700" cap="flat">
              <a:noFill/>
              <a:miter lim="400000"/>
            </a:ln>
            <a:effectLst/>
          </p:spPr>
        </p:pic>
      </p:grpSp>
      <p:grpSp>
        <p:nvGrpSpPr>
          <p:cNvPr id="572" name="Group 572"/>
          <p:cNvGrpSpPr/>
          <p:nvPr/>
        </p:nvGrpSpPr>
        <p:grpSpPr>
          <a:xfrm>
            <a:off x="322799" y="113678"/>
            <a:ext cx="2445074" cy="742488"/>
            <a:chOff x="-1" y="0"/>
            <a:chExt cx="2445073" cy="742486"/>
          </a:xfrm>
        </p:grpSpPr>
        <p:grpSp>
          <p:nvGrpSpPr>
            <p:cNvPr id="570" name="Group 570"/>
            <p:cNvGrpSpPr/>
            <p:nvPr/>
          </p:nvGrpSpPr>
          <p:grpSpPr>
            <a:xfrm>
              <a:off x="-2" y="-1"/>
              <a:ext cx="2445074" cy="742488"/>
              <a:chOff x="-1" y="0"/>
              <a:chExt cx="2445072" cy="742486"/>
            </a:xfrm>
          </p:grpSpPr>
          <p:grpSp>
            <p:nvGrpSpPr>
              <p:cNvPr id="568" name="Group 568"/>
              <p:cNvGrpSpPr/>
              <p:nvPr/>
            </p:nvGrpSpPr>
            <p:grpSpPr>
              <a:xfrm>
                <a:off x="483674" y="-1"/>
                <a:ext cx="1961398" cy="742488"/>
                <a:chOff x="0" y="0"/>
                <a:chExt cx="1961397" cy="742486"/>
              </a:xfrm>
            </p:grpSpPr>
            <p:sp>
              <p:nvSpPr>
                <p:cNvPr id="566" name="Shape 566"/>
                <p:cNvSpPr/>
                <p:nvPr/>
              </p:nvSpPr>
              <p:spPr>
                <a:xfrm>
                  <a:off x="0" y="0"/>
                  <a:ext cx="1961398" cy="742487"/>
                </a:xfrm>
                <a:prstGeom prst="roundRect">
                  <a:avLst>
                    <a:gd name="adj" fmla="val 7366"/>
                  </a:avLst>
                </a:prstGeom>
                <a:noFill/>
                <a:ln w="25400" cap="flat">
                  <a:solidFill>
                    <a:srgbClr val="595959"/>
                  </a:solidFill>
                  <a:prstDash val="solid"/>
                  <a:round/>
                </a:ln>
                <a:effectLst/>
              </p:spPr>
              <p:txBody>
                <a:bodyPr wrap="square" lIns="45718" tIns="45718" rIns="45718" bIns="45718" numCol="1" anchor="ctr">
                  <a:noAutofit/>
                </a:bodyPr>
                <a:lstStyle/>
                <a:p>
                  <a:pPr algn="ctr" defTabSz="1375501">
                    <a:defRPr sz="2000" b="1">
                      <a:solidFill>
                        <a:srgbClr val="7F7F7F"/>
                      </a:solidFill>
                      <a:latin typeface="Roboto Condensed"/>
                      <a:ea typeface="Roboto Condensed"/>
                      <a:cs typeface="Roboto Condensed"/>
                      <a:sym typeface="Roboto Condensed"/>
                    </a:defRPr>
                  </a:pPr>
                  <a:endParaRPr/>
                </a:p>
              </p:txBody>
            </p:sp>
            <p:sp>
              <p:nvSpPr>
                <p:cNvPr id="567" name="Shape 567"/>
                <p:cNvSpPr/>
                <p:nvPr/>
              </p:nvSpPr>
              <p:spPr>
                <a:xfrm>
                  <a:off x="16019" y="20725"/>
                  <a:ext cx="1929359" cy="7010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defTabSz="1375501">
                    <a:defRPr sz="2000" b="1">
                      <a:solidFill>
                        <a:srgbClr val="7F7F7F"/>
                      </a:solidFill>
                      <a:latin typeface="Roboto Condensed"/>
                      <a:ea typeface="Roboto Condensed"/>
                      <a:cs typeface="Roboto Condensed"/>
                      <a:sym typeface="Roboto Condensed"/>
                    </a:defRPr>
                  </a:pPr>
                  <a:r>
                    <a:t>Dijital Ürün </a:t>
                  </a:r>
                </a:p>
                <a:p>
                  <a:pPr algn="ctr" defTabSz="1375501">
                    <a:defRPr sz="2000" b="1">
                      <a:solidFill>
                        <a:srgbClr val="7F7F7F"/>
                      </a:solidFill>
                      <a:latin typeface="Roboto Condensed"/>
                      <a:ea typeface="Roboto Condensed"/>
                      <a:cs typeface="Roboto Condensed"/>
                      <a:sym typeface="Roboto Condensed"/>
                    </a:defRPr>
                  </a:pPr>
                  <a:r>
                    <a:t>Kataloğu</a:t>
                  </a:r>
                </a:p>
              </p:txBody>
            </p:sp>
          </p:grpSp>
          <p:sp>
            <p:nvSpPr>
              <p:cNvPr id="569" name="Shape 569"/>
              <p:cNvSpPr/>
              <p:nvPr/>
            </p:nvSpPr>
            <p:spPr>
              <a:xfrm>
                <a:off x="-2" y="55289"/>
                <a:ext cx="671289" cy="631907"/>
              </a:xfrm>
              <a:prstGeom prst="roundRect">
                <a:avLst>
                  <a:gd name="adj" fmla="val 21829"/>
                </a:avLst>
              </a:prstGeom>
              <a:solidFill>
                <a:srgbClr val="E33D3D"/>
              </a:solidFill>
              <a:ln w="38100" cap="flat">
                <a:solidFill>
                  <a:srgbClr val="FFFFFF"/>
                </a:solidFill>
                <a:prstDash val="solid"/>
                <a:round/>
              </a:ln>
              <a:effectLst>
                <a:outerShdw blurRad="38100" dist="12700" dir="5400000" rotWithShape="0">
                  <a:srgbClr val="000000">
                    <a:alpha val="38000"/>
                  </a:srgbClr>
                </a:outerShdw>
              </a:effectLst>
            </p:spPr>
            <p:txBody>
              <a:bodyPr wrap="square" lIns="45718" tIns="45718" rIns="45718" bIns="45718" numCol="1" anchor="ctr">
                <a:noAutofit/>
              </a:bodyPr>
              <a:lstStyle/>
              <a:p>
                <a:pPr algn="ctr" defTabSz="1375501">
                  <a:defRPr sz="2000" b="1">
                    <a:solidFill>
                      <a:srgbClr val="FFFFFF"/>
                    </a:solidFill>
                    <a:latin typeface="Roboto Condensed"/>
                    <a:ea typeface="Roboto Condensed"/>
                    <a:cs typeface="Roboto Condensed"/>
                    <a:sym typeface="Roboto Condensed"/>
                  </a:defRPr>
                </a:pPr>
                <a:endParaRPr/>
              </a:p>
            </p:txBody>
          </p:sp>
        </p:grpSp>
        <p:pic>
          <p:nvPicPr>
            <p:cNvPr id="571" name="image45.png"/>
            <p:cNvPicPr>
              <a:picLocks noChangeAspect="1"/>
            </p:cNvPicPr>
            <p:nvPr/>
          </p:nvPicPr>
          <p:blipFill>
            <a:blip r:embed="rId4" cstate="print">
              <a:extLst/>
            </a:blip>
            <a:stretch>
              <a:fillRect/>
            </a:stretch>
          </p:blipFill>
          <p:spPr>
            <a:xfrm>
              <a:off x="69534" y="118906"/>
              <a:ext cx="504673" cy="504673"/>
            </a:xfrm>
            <a:prstGeom prst="rect">
              <a:avLst/>
            </a:prstGeom>
            <a:ln w="12700" cap="flat">
              <a:noFill/>
              <a:miter lim="400000"/>
            </a:ln>
            <a:effectLst/>
          </p:spPr>
        </p:pic>
      </p:grpSp>
      <p:grpSp>
        <p:nvGrpSpPr>
          <p:cNvPr id="579" name="Group 579"/>
          <p:cNvGrpSpPr/>
          <p:nvPr/>
        </p:nvGrpSpPr>
        <p:grpSpPr>
          <a:xfrm>
            <a:off x="52313" y="942777"/>
            <a:ext cx="2955688" cy="5854475"/>
            <a:chOff x="0" y="0"/>
            <a:chExt cx="2955687" cy="5854474"/>
          </a:xfrm>
        </p:grpSpPr>
        <p:grpSp>
          <p:nvGrpSpPr>
            <p:cNvPr id="575" name="Group 575"/>
            <p:cNvGrpSpPr/>
            <p:nvPr/>
          </p:nvGrpSpPr>
          <p:grpSpPr>
            <a:xfrm>
              <a:off x="129444" y="0"/>
              <a:ext cx="2826244" cy="5591054"/>
              <a:chOff x="0" y="0"/>
              <a:chExt cx="2826243" cy="5591053"/>
            </a:xfrm>
          </p:grpSpPr>
          <p:pic>
            <p:nvPicPr>
              <p:cNvPr id="573" name="image42.png"/>
              <p:cNvPicPr>
                <a:picLocks noChangeAspect="1"/>
              </p:cNvPicPr>
              <p:nvPr/>
            </p:nvPicPr>
            <p:blipFill>
              <a:blip r:embed="rId2">
                <a:extLst/>
              </a:blip>
              <a:srcRect l="23222" t="2544" r="23222" b="2544"/>
              <a:stretch>
                <a:fillRect/>
              </a:stretch>
            </p:blipFill>
            <p:spPr>
              <a:xfrm>
                <a:off x="0" y="-1"/>
                <a:ext cx="2826244" cy="5591055"/>
              </a:xfrm>
              <a:prstGeom prst="rect">
                <a:avLst/>
              </a:prstGeom>
              <a:ln w="12700" cap="flat">
                <a:noFill/>
                <a:miter lim="400000"/>
              </a:ln>
              <a:effectLst/>
            </p:spPr>
          </p:pic>
          <p:pic>
            <p:nvPicPr>
              <p:cNvPr id="574" name="image15.jpeg"/>
              <p:cNvPicPr>
                <a:picLocks noChangeAspect="1"/>
              </p:cNvPicPr>
              <p:nvPr/>
            </p:nvPicPr>
            <p:blipFill>
              <a:blip r:embed="rId5" cstate="print">
                <a:extLst/>
              </a:blip>
              <a:srcRect t="4340"/>
              <a:stretch>
                <a:fillRect/>
              </a:stretch>
            </p:blipFill>
            <p:spPr>
              <a:xfrm>
                <a:off x="207962" y="637321"/>
                <a:ext cx="2472443" cy="4392387"/>
              </a:xfrm>
              <a:prstGeom prst="rect">
                <a:avLst/>
              </a:prstGeom>
              <a:ln w="12700" cap="flat">
                <a:noFill/>
                <a:miter lim="400000"/>
              </a:ln>
              <a:effectLst/>
            </p:spPr>
          </p:pic>
        </p:grpSp>
        <p:grpSp>
          <p:nvGrpSpPr>
            <p:cNvPr id="578" name="Group 578"/>
            <p:cNvGrpSpPr/>
            <p:nvPr/>
          </p:nvGrpSpPr>
          <p:grpSpPr>
            <a:xfrm>
              <a:off x="0" y="5112593"/>
              <a:ext cx="710940" cy="741882"/>
              <a:chOff x="0" y="0"/>
              <a:chExt cx="710939" cy="741881"/>
            </a:xfrm>
          </p:grpSpPr>
          <p:sp>
            <p:nvSpPr>
              <p:cNvPr id="576" name="Shape 576"/>
              <p:cNvSpPr/>
              <p:nvPr/>
            </p:nvSpPr>
            <p:spPr>
              <a:xfrm>
                <a:off x="0" y="0"/>
                <a:ext cx="710940" cy="741882"/>
              </a:xfrm>
              <a:prstGeom prst="rect">
                <a:avLst/>
              </a:prstGeom>
              <a:solidFill>
                <a:srgbClr val="7F7F7F"/>
              </a:solidFill>
              <a:ln w="12700" cap="flat">
                <a:solidFill>
                  <a:srgbClr val="FFFFFF"/>
                </a:solidFill>
                <a:prstDash val="solid"/>
                <a:round/>
              </a:ln>
              <a:effectLst/>
            </p:spPr>
            <p:txBody>
              <a:bodyPr wrap="square" lIns="45718" tIns="45718" rIns="45718" bIns="45718" numCol="1" anchor="ctr">
                <a:noAutofit/>
              </a:bodyPr>
              <a:lstStyle/>
              <a:p>
                <a:pPr algn="ctr" defTabSz="1375501">
                  <a:defRPr sz="8000">
                    <a:solidFill>
                      <a:srgbClr val="404040"/>
                    </a:solidFill>
                    <a:latin typeface="FontAwesome"/>
                    <a:ea typeface="FontAwesome"/>
                    <a:cs typeface="FontAwesome"/>
                    <a:sym typeface="FontAwesome"/>
                  </a:defRPr>
                </a:pPr>
                <a:endParaRPr/>
              </a:p>
            </p:txBody>
          </p:sp>
          <p:sp>
            <p:nvSpPr>
              <p:cNvPr id="577" name="Shape 577"/>
              <p:cNvSpPr/>
              <p:nvPr/>
            </p:nvSpPr>
            <p:spPr>
              <a:xfrm>
                <a:off x="235919" y="161041"/>
                <a:ext cx="239099" cy="419798"/>
              </a:xfrm>
              <a:custGeom>
                <a:avLst/>
                <a:gdLst/>
                <a:ahLst/>
                <a:cxnLst>
                  <a:cxn ang="0">
                    <a:pos x="wd2" y="hd2"/>
                  </a:cxn>
                  <a:cxn ang="5400000">
                    <a:pos x="wd2" y="hd2"/>
                  </a:cxn>
                  <a:cxn ang="10800000">
                    <a:pos x="wd2" y="hd2"/>
                  </a:cxn>
                  <a:cxn ang="16200000">
                    <a:pos x="wd2" y="hd2"/>
                  </a:cxn>
                </a:cxnLst>
                <a:rect l="0" t="0" r="r" b="b"/>
                <a:pathLst>
                  <a:path w="21600" h="21600" extrusionOk="0">
                    <a:moveTo>
                      <a:pt x="21600" y="19396"/>
                    </a:moveTo>
                    <a:cubicBezTo>
                      <a:pt x="21600" y="20718"/>
                      <a:pt x="20110" y="21600"/>
                      <a:pt x="17876" y="21600"/>
                    </a:cubicBezTo>
                    <a:cubicBezTo>
                      <a:pt x="3724" y="21600"/>
                      <a:pt x="3724" y="21600"/>
                      <a:pt x="3724" y="21600"/>
                    </a:cubicBezTo>
                    <a:cubicBezTo>
                      <a:pt x="1490" y="21600"/>
                      <a:pt x="0" y="20718"/>
                      <a:pt x="0" y="19396"/>
                    </a:cubicBezTo>
                    <a:cubicBezTo>
                      <a:pt x="0" y="2204"/>
                      <a:pt x="0" y="2204"/>
                      <a:pt x="0" y="2204"/>
                    </a:cubicBezTo>
                    <a:cubicBezTo>
                      <a:pt x="0" y="1322"/>
                      <a:pt x="1490" y="0"/>
                      <a:pt x="3724" y="0"/>
                    </a:cubicBezTo>
                    <a:cubicBezTo>
                      <a:pt x="17876" y="0"/>
                      <a:pt x="17876" y="0"/>
                      <a:pt x="17876" y="0"/>
                    </a:cubicBezTo>
                    <a:cubicBezTo>
                      <a:pt x="20110" y="0"/>
                      <a:pt x="21600" y="1322"/>
                      <a:pt x="21600" y="2204"/>
                    </a:cubicBezTo>
                    <a:lnTo>
                      <a:pt x="21600" y="19396"/>
                    </a:lnTo>
                    <a:close/>
                    <a:moveTo>
                      <a:pt x="18621" y="4849"/>
                    </a:moveTo>
                    <a:cubicBezTo>
                      <a:pt x="18621" y="4849"/>
                      <a:pt x="18621" y="4408"/>
                      <a:pt x="17876" y="4408"/>
                    </a:cubicBezTo>
                    <a:cubicBezTo>
                      <a:pt x="3724" y="4408"/>
                      <a:pt x="3724" y="4408"/>
                      <a:pt x="3724" y="4408"/>
                    </a:cubicBezTo>
                    <a:cubicBezTo>
                      <a:pt x="2979" y="4408"/>
                      <a:pt x="2234" y="4849"/>
                      <a:pt x="2234" y="4849"/>
                    </a:cubicBezTo>
                    <a:cubicBezTo>
                      <a:pt x="2234" y="16751"/>
                      <a:pt x="2234" y="16751"/>
                      <a:pt x="2234" y="16751"/>
                    </a:cubicBezTo>
                    <a:cubicBezTo>
                      <a:pt x="2234" y="17192"/>
                      <a:pt x="2979" y="17192"/>
                      <a:pt x="3724" y="17192"/>
                    </a:cubicBezTo>
                    <a:cubicBezTo>
                      <a:pt x="17876" y="17192"/>
                      <a:pt x="17876" y="17192"/>
                      <a:pt x="17876" y="17192"/>
                    </a:cubicBezTo>
                    <a:cubicBezTo>
                      <a:pt x="18621" y="17192"/>
                      <a:pt x="18621" y="17192"/>
                      <a:pt x="18621" y="16751"/>
                    </a:cubicBezTo>
                    <a:lnTo>
                      <a:pt x="18621" y="4849"/>
                    </a:lnTo>
                    <a:close/>
                    <a:moveTo>
                      <a:pt x="12662" y="2204"/>
                    </a:moveTo>
                    <a:cubicBezTo>
                      <a:pt x="8193" y="2204"/>
                      <a:pt x="8193" y="2204"/>
                      <a:pt x="8193" y="2204"/>
                    </a:cubicBezTo>
                    <a:cubicBezTo>
                      <a:pt x="8193" y="2204"/>
                      <a:pt x="8193" y="2645"/>
                      <a:pt x="8193" y="2645"/>
                    </a:cubicBezTo>
                    <a:cubicBezTo>
                      <a:pt x="8193" y="2645"/>
                      <a:pt x="8193" y="2645"/>
                      <a:pt x="8193" y="2645"/>
                    </a:cubicBezTo>
                    <a:cubicBezTo>
                      <a:pt x="12662" y="2645"/>
                      <a:pt x="12662" y="2645"/>
                      <a:pt x="12662" y="2645"/>
                    </a:cubicBezTo>
                    <a:cubicBezTo>
                      <a:pt x="13407" y="2645"/>
                      <a:pt x="13407" y="2645"/>
                      <a:pt x="13407" y="2645"/>
                    </a:cubicBezTo>
                    <a:cubicBezTo>
                      <a:pt x="13407" y="2645"/>
                      <a:pt x="13407" y="2204"/>
                      <a:pt x="12662" y="2204"/>
                    </a:cubicBezTo>
                    <a:close/>
                    <a:moveTo>
                      <a:pt x="10428" y="18073"/>
                    </a:moveTo>
                    <a:cubicBezTo>
                      <a:pt x="9683" y="18073"/>
                      <a:pt x="8193" y="18514"/>
                      <a:pt x="8193" y="19396"/>
                    </a:cubicBezTo>
                    <a:cubicBezTo>
                      <a:pt x="8193" y="20278"/>
                      <a:pt x="9683" y="20718"/>
                      <a:pt x="10428" y="20718"/>
                    </a:cubicBezTo>
                    <a:cubicBezTo>
                      <a:pt x="11917" y="20718"/>
                      <a:pt x="12662" y="20278"/>
                      <a:pt x="12662" y="19396"/>
                    </a:cubicBezTo>
                    <a:cubicBezTo>
                      <a:pt x="12662" y="18514"/>
                      <a:pt x="11917" y="18073"/>
                      <a:pt x="10428" y="18073"/>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grpSp>
      <p:pic>
        <p:nvPicPr>
          <p:cNvPr id="580" name="image24.png"/>
          <p:cNvPicPr>
            <a:picLocks noChangeAspect="1"/>
          </p:cNvPicPr>
          <p:nvPr/>
        </p:nvPicPr>
        <p:blipFill>
          <a:blip r:embed="rId6" cstate="print">
            <a:extLst/>
          </a:blip>
          <a:stretch>
            <a:fillRect/>
          </a:stretch>
        </p:blipFill>
        <p:spPr>
          <a:xfrm>
            <a:off x="7257632" y="-23636"/>
            <a:ext cx="1960282" cy="572936"/>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531"/>
                                        </p:tgtEl>
                                        <p:attrNameLst>
                                          <p:attrName>style.visibility</p:attrName>
                                        </p:attrNameLst>
                                      </p:cBhvr>
                                      <p:to>
                                        <p:strVal val="visible"/>
                                      </p:to>
                                    </p:set>
                                    <p:animEffect transition="in" filter="dissolve">
                                      <p:cBhvr>
                                        <p:cTn id="7" dur="500"/>
                                        <p:tgtEl>
                                          <p:spTgt spid="5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579"/>
                                        </p:tgtEl>
                                        <p:attrNameLst>
                                          <p:attrName>style.visibility</p:attrName>
                                        </p:attrNameLst>
                                      </p:cBhvr>
                                      <p:to>
                                        <p:strVal val="visible"/>
                                      </p:to>
                                    </p:set>
                                    <p:animEffect transition="in" filter="wipe(left)">
                                      <p:cBhvr>
                                        <p:cTn id="12" dur="1000"/>
                                        <p:tgtEl>
                                          <p:spTgt spid="5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iterate>
                                    <p:tmAbs val="0"/>
                                  </p:iterate>
                                  <p:childTnLst>
                                    <p:set>
                                      <p:cBhvr>
                                        <p:cTn id="16" fill="hold"/>
                                        <p:tgtEl>
                                          <p:spTgt spid="565"/>
                                        </p:tgtEl>
                                        <p:attrNameLst>
                                          <p:attrName>style.visibility</p:attrName>
                                        </p:attrNameLst>
                                      </p:cBhvr>
                                      <p:to>
                                        <p:strVal val="visible"/>
                                      </p:to>
                                    </p:set>
                                    <p:animEffect transition="in" filter="wipe(right)">
                                      <p:cBhvr>
                                        <p:cTn id="17" dur="1000"/>
                                        <p:tgtEl>
                                          <p:spTgt spid="5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iterate>
                                    <p:tmAbs val="0"/>
                                  </p:iterate>
                                  <p:childTnLst>
                                    <p:set>
                                      <p:cBhvr>
                                        <p:cTn id="21" fill="hold"/>
                                        <p:tgtEl>
                                          <p:spTgt spid="541"/>
                                        </p:tgtEl>
                                        <p:attrNameLst>
                                          <p:attrName>style.visibility</p:attrName>
                                        </p:attrNameLst>
                                      </p:cBhvr>
                                      <p:to>
                                        <p:strVal val="visible"/>
                                      </p:to>
                                    </p:set>
                                    <p:animEffect transition="in" filter="blinds(horizontal)">
                                      <p:cBhvr>
                                        <p:cTn id="22" dur="1000"/>
                                        <p:tgtEl>
                                          <p:spTgt spid="54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iterate>
                                    <p:tmAbs val="0"/>
                                  </p:iterate>
                                  <p:childTnLst>
                                    <p:set>
                                      <p:cBhvr>
                                        <p:cTn id="26" fill="hold"/>
                                        <p:tgtEl>
                                          <p:spTgt spid="550"/>
                                        </p:tgtEl>
                                        <p:attrNameLst>
                                          <p:attrName>style.visibility</p:attrName>
                                        </p:attrNameLst>
                                      </p:cBhvr>
                                      <p:to>
                                        <p:strVal val="visible"/>
                                      </p:to>
                                    </p:set>
                                    <p:animEffect transition="in" filter="blinds(horizontal)">
                                      <p:cBhvr>
                                        <p:cTn id="27" dur="1000"/>
                                        <p:tgtEl>
                                          <p:spTgt spid="55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iterate>
                                    <p:tmAbs val="0"/>
                                  </p:iterate>
                                  <p:childTnLst>
                                    <p:set>
                                      <p:cBhvr>
                                        <p:cTn id="31" fill="hold"/>
                                        <p:tgtEl>
                                          <p:spTgt spid="559"/>
                                        </p:tgtEl>
                                        <p:attrNameLst>
                                          <p:attrName>style.visibility</p:attrName>
                                        </p:attrNameLst>
                                      </p:cBhvr>
                                      <p:to>
                                        <p:strVal val="visible"/>
                                      </p:to>
                                    </p:set>
                                    <p:animEffect transition="in" filter="blinds(horizontal)">
                                      <p:cBhvr>
                                        <p:cTn id="32" dur="1000"/>
                                        <p:tgtEl>
                                          <p:spTgt spid="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 grpId="0" animBg="1" advAuto="0"/>
      <p:bldP spid="541" grpId="0" animBg="1" advAuto="0"/>
      <p:bldP spid="550" grpId="0" animBg="1" advAuto="0"/>
      <p:bldP spid="559" grpId="0" animBg="1" advAuto="0"/>
      <p:bldP spid="565" grpId="0" animBg="1" advAuto="0"/>
      <p:bldP spid="579"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Shape 582"/>
          <p:cNvSpPr>
            <a:spLocks noGrp="1"/>
          </p:cNvSpPr>
          <p:nvPr>
            <p:ph type="title"/>
          </p:nvPr>
        </p:nvSpPr>
        <p:spPr>
          <a:xfrm>
            <a:off x="4036244" y="330706"/>
            <a:ext cx="4763011" cy="598093"/>
          </a:xfrm>
          <a:prstGeom prst="rect">
            <a:avLst/>
          </a:prstGeom>
          <a:solidFill>
            <a:srgbClr val="164F86"/>
          </a:solidFill>
          <a:effectLst>
            <a:outerShdw blurRad="38100" dist="25400" dir="5400000" rotWithShape="0">
              <a:srgbClr val="000000">
                <a:alpha val="50000"/>
              </a:srgbClr>
            </a:outerShdw>
          </a:effectLst>
        </p:spPr>
        <p:txBody>
          <a:bodyPr lIns="45718" tIns="45718" rIns="45718" bIns="45718">
            <a:normAutofit/>
          </a:bodyPr>
          <a:lstStyle>
            <a:lvl1pPr defTabSz="473201">
              <a:defRPr sz="2349">
                <a:solidFill>
                  <a:srgbClr val="FFFFFF"/>
                </a:solidFill>
                <a:latin typeface="+mn-lt"/>
                <a:ea typeface="+mn-ea"/>
                <a:cs typeface="+mn-cs"/>
                <a:sym typeface="Helvetica"/>
              </a:defRPr>
            </a:lvl1pPr>
          </a:lstStyle>
          <a:p>
            <a:r>
              <a:t>- DETAY ÜRÜN KALEMİ EKLEME</a:t>
            </a:r>
          </a:p>
        </p:txBody>
      </p:sp>
      <p:grpSp>
        <p:nvGrpSpPr>
          <p:cNvPr id="585" name="Group 585"/>
          <p:cNvGrpSpPr/>
          <p:nvPr/>
        </p:nvGrpSpPr>
        <p:grpSpPr>
          <a:xfrm>
            <a:off x="227783" y="326231"/>
            <a:ext cx="7902699" cy="6205651"/>
            <a:chOff x="0" y="0"/>
            <a:chExt cx="7902698" cy="6205649"/>
          </a:xfrm>
        </p:grpSpPr>
        <p:pic>
          <p:nvPicPr>
            <p:cNvPr id="583" name="image14.jpeg"/>
            <p:cNvPicPr>
              <a:picLocks noChangeAspect="1"/>
            </p:cNvPicPr>
            <p:nvPr/>
          </p:nvPicPr>
          <p:blipFill>
            <a:blip r:embed="rId2" cstate="print">
              <a:extLst/>
            </a:blip>
            <a:srcRect t="3710"/>
            <a:stretch>
              <a:fillRect/>
            </a:stretch>
          </p:blipFill>
          <p:spPr>
            <a:xfrm>
              <a:off x="0" y="0"/>
              <a:ext cx="3625202" cy="6205650"/>
            </a:xfrm>
            <a:prstGeom prst="rect">
              <a:avLst/>
            </a:prstGeom>
            <a:ln w="12700" cap="flat">
              <a:noFill/>
              <a:miter lim="400000"/>
            </a:ln>
            <a:effectLst>
              <a:outerShdw blurRad="254000" dist="127000" dir="5400000" rotWithShape="0">
                <a:srgbClr val="000000">
                  <a:alpha val="70000"/>
                </a:srgbClr>
              </a:outerShdw>
            </a:effectLst>
          </p:spPr>
        </p:pic>
        <p:pic>
          <p:nvPicPr>
            <p:cNvPr id="584" name="MALA.jpg"/>
            <p:cNvPicPr>
              <a:picLocks noChangeAspect="1"/>
            </p:cNvPicPr>
            <p:nvPr/>
          </p:nvPicPr>
          <p:blipFill>
            <a:blip r:embed="rId3">
              <a:extLst/>
            </a:blip>
            <a:stretch>
              <a:fillRect/>
            </a:stretch>
          </p:blipFill>
          <p:spPr>
            <a:xfrm>
              <a:off x="4693607" y="1549817"/>
              <a:ext cx="3209092" cy="2879013"/>
            </a:xfrm>
            <a:prstGeom prst="rect">
              <a:avLst/>
            </a:prstGeom>
            <a:ln w="12700" cap="flat">
              <a:noFill/>
              <a:miter lim="400000"/>
            </a:ln>
            <a:effectLst>
              <a:outerShdw blurRad="254000" dist="127000" dir="5400000" rotWithShape="0">
                <a:srgbClr val="000000">
                  <a:alpha val="70000"/>
                </a:srgbClr>
              </a:outerShdw>
            </a:effectLst>
          </p:spPr>
        </p:pic>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582"/>
                                        </p:tgtEl>
                                        <p:attrNameLst>
                                          <p:attrName>style.visibility</p:attrName>
                                        </p:attrNameLst>
                                      </p:cBhvr>
                                      <p:to>
                                        <p:strVal val="visible"/>
                                      </p:to>
                                    </p:set>
                                    <p:anim calcmode="lin" valueType="num">
                                      <p:cBhvr>
                                        <p:cTn id="7" dur="1000" fill="hold"/>
                                        <p:tgtEl>
                                          <p:spTgt spid="582"/>
                                        </p:tgtEl>
                                        <p:attrNameLst>
                                          <p:attrName>ppt_x</p:attrName>
                                        </p:attrNameLst>
                                      </p:cBhvr>
                                      <p:tavLst>
                                        <p:tav tm="0">
                                          <p:val>
                                            <p:strVal val="0-#ppt_w/2"/>
                                          </p:val>
                                        </p:tav>
                                        <p:tav tm="100000">
                                          <p:val>
                                            <p:strVal val="#ppt_x"/>
                                          </p:val>
                                        </p:tav>
                                      </p:tavLst>
                                    </p:anim>
                                    <p:anim calcmode="lin" valueType="num">
                                      <p:cBhvr>
                                        <p:cTn id="8" dur="1000" fill="hold"/>
                                        <p:tgtEl>
                                          <p:spTgt spid="5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585"/>
                                        </p:tgtEl>
                                        <p:attrNameLst>
                                          <p:attrName>style.visibility</p:attrName>
                                        </p:attrNameLst>
                                      </p:cBhvr>
                                      <p:to>
                                        <p:strVal val="visible"/>
                                      </p:to>
                                    </p:set>
                                    <p:anim calcmode="lin" valueType="num">
                                      <p:cBhvr>
                                        <p:cTn id="13" dur="1000" fill="hold"/>
                                        <p:tgtEl>
                                          <p:spTgt spid="585"/>
                                        </p:tgtEl>
                                        <p:attrNameLst>
                                          <p:attrName>ppt_x</p:attrName>
                                        </p:attrNameLst>
                                      </p:cBhvr>
                                      <p:tavLst>
                                        <p:tav tm="0">
                                          <p:val>
                                            <p:strVal val="0-#ppt_w/2"/>
                                          </p:val>
                                        </p:tav>
                                        <p:tav tm="100000">
                                          <p:val>
                                            <p:strVal val="#ppt_x"/>
                                          </p:val>
                                        </p:tav>
                                      </p:tavLst>
                                    </p:anim>
                                    <p:anim calcmode="lin" valueType="num">
                                      <p:cBhvr>
                                        <p:cTn id="14" dur="1000" fill="hold"/>
                                        <p:tgtEl>
                                          <p:spTgt spid="5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 grpId="0" animBg="1" advAuto="0"/>
      <p:bldP spid="585"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725144"/>
            <a:ext cx="8230749" cy="1829055"/>
          </a:xfrm>
          <a:prstGeom prst="rect">
            <a:avLst/>
          </a:prstGeom>
        </p:spPr>
      </p:pic>
      <p:pic>
        <p:nvPicPr>
          <p:cNvPr id="5" name="image9.png"/>
          <p:cNvPicPr>
            <a:picLocks noChangeAspect="1"/>
          </p:cNvPicPr>
          <p:nvPr/>
        </p:nvPicPr>
        <p:blipFill>
          <a:blip r:embed="rId3">
            <a:extLst/>
          </a:blip>
          <a:stretch>
            <a:fillRect/>
          </a:stretch>
        </p:blipFill>
        <p:spPr>
          <a:xfrm>
            <a:off x="6300191" y="1196752"/>
            <a:ext cx="2110069" cy="2088232"/>
          </a:xfrm>
          <a:prstGeom prst="rect">
            <a:avLst/>
          </a:prstGeom>
          <a:ln w="12700">
            <a:miter lim="400000"/>
          </a:ln>
        </p:spPr>
      </p:pic>
      <p:sp>
        <p:nvSpPr>
          <p:cNvPr id="7" name="Shape 183"/>
          <p:cNvSpPr/>
          <p:nvPr/>
        </p:nvSpPr>
        <p:spPr>
          <a:xfrm>
            <a:off x="184498" y="149528"/>
            <a:ext cx="8775004" cy="715628"/>
          </a:xfrm>
          <a:prstGeom prst="rect">
            <a:avLst/>
          </a:prstGeom>
          <a:gradFill>
            <a:gsLst>
              <a:gs pos="0">
                <a:srgbClr val="2A869F"/>
              </a:gs>
              <a:gs pos="65000">
                <a:schemeClr val="bg1">
                  <a:lumMod val="45000"/>
                  <a:lumOff val="55000"/>
                </a:schemeClr>
              </a:gs>
              <a:gs pos="100000">
                <a:srgbClr val="34B3D5"/>
              </a:gs>
            </a:gsLst>
            <a:lin ang="16200000"/>
          </a:gradFill>
          <a:ln>
            <a:solidFill>
              <a:srgbClr val="46AAC4"/>
            </a:solidFill>
            <a:beve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45718" tIns="45718" rIns="45718" bIns="45718" anchor="ctr">
            <a:normAutofit/>
          </a:bodyPr>
          <a:lstStyle>
            <a:lvl1pPr algn="ctr">
              <a:defRPr sz="2400" b="1" i="1">
                <a:solidFill>
                  <a:srgbClr val="FFFFFF"/>
                </a:solidFill>
                <a:latin typeface="Calibri"/>
                <a:ea typeface="Calibri"/>
                <a:cs typeface="Calibri"/>
                <a:sym typeface="Calibri"/>
              </a:defRPr>
            </a:lvl1pPr>
          </a:lstStyle>
          <a:p>
            <a:r>
              <a:rPr lang="tr-TR" dirty="0" smtClean="0">
                <a:solidFill>
                  <a:schemeClr val="tx1">
                    <a:lumMod val="50000"/>
                    <a:lumOff val="50000"/>
                  </a:schemeClr>
                </a:solidFill>
              </a:rPr>
              <a:t>HAKKIMIZDA</a:t>
            </a:r>
            <a:endParaRPr dirty="0">
              <a:solidFill>
                <a:schemeClr val="tx1">
                  <a:lumMod val="50000"/>
                  <a:lumOff val="50000"/>
                </a:schemeClr>
              </a:solidFill>
            </a:endParaRPr>
          </a:p>
        </p:txBody>
      </p:sp>
      <p:sp>
        <p:nvSpPr>
          <p:cNvPr id="8" name="Metin kutusu 7"/>
          <p:cNvSpPr txBox="1"/>
          <p:nvPr/>
        </p:nvSpPr>
        <p:spPr>
          <a:xfrm>
            <a:off x="395536" y="1484784"/>
            <a:ext cx="4824536" cy="2585323"/>
          </a:xfrm>
          <a:prstGeom prst="rect">
            <a:avLst/>
          </a:prstGeom>
          <a:noFill/>
        </p:spPr>
        <p:txBody>
          <a:bodyPr wrap="square" rtlCol="0">
            <a:spAutoFit/>
          </a:bodyPr>
          <a:lstStyle/>
          <a:p>
            <a:r>
              <a:rPr lang="tr-TR" b="1" dirty="0">
                <a:solidFill>
                  <a:schemeClr val="tx1">
                    <a:lumMod val="65000"/>
                    <a:lumOff val="35000"/>
                  </a:schemeClr>
                </a:solidFill>
              </a:rPr>
              <a:t>23 Senedir bilişim alanında hizmet veriyoruz, </a:t>
            </a:r>
            <a:r>
              <a:rPr lang="tr-TR" b="1" dirty="0" err="1">
                <a:solidFill>
                  <a:schemeClr val="tx1">
                    <a:lumMod val="65000"/>
                    <a:lumOff val="35000"/>
                  </a:schemeClr>
                </a:solidFill>
              </a:rPr>
              <a:t>sektörel</a:t>
            </a:r>
            <a:r>
              <a:rPr lang="tr-TR" b="1" dirty="0">
                <a:solidFill>
                  <a:schemeClr val="tx1">
                    <a:lumMod val="65000"/>
                    <a:lumOff val="35000"/>
                  </a:schemeClr>
                </a:solidFill>
              </a:rPr>
              <a:t> iş verimliliği üzerine çeşitli yazılımlar geliştiriyor ve proje bazlı kurumsal çözümler sunuyoruz.</a:t>
            </a:r>
            <a:br>
              <a:rPr lang="tr-TR" b="1" dirty="0">
                <a:solidFill>
                  <a:schemeClr val="tx1">
                    <a:lumMod val="65000"/>
                    <a:lumOff val="35000"/>
                  </a:schemeClr>
                </a:solidFill>
              </a:rPr>
            </a:br>
            <a:endParaRPr lang="tr-TR" b="1" dirty="0" smtClean="0">
              <a:solidFill>
                <a:schemeClr val="tx1">
                  <a:lumMod val="65000"/>
                  <a:lumOff val="35000"/>
                </a:schemeClr>
              </a:solidFill>
            </a:endParaRPr>
          </a:p>
          <a:p>
            <a:r>
              <a:rPr lang="tr-TR" b="1" dirty="0" smtClean="0">
                <a:solidFill>
                  <a:schemeClr val="tx1">
                    <a:lumMod val="65000"/>
                    <a:lumOff val="35000"/>
                  </a:schemeClr>
                </a:solidFill>
              </a:rPr>
              <a:t>Kütahya Dumlupınar Üniversitesi TASARIM </a:t>
            </a:r>
            <a:r>
              <a:rPr lang="tr-TR" b="1" dirty="0">
                <a:solidFill>
                  <a:schemeClr val="tx1">
                    <a:lumMod val="65000"/>
                    <a:lumOff val="35000"/>
                  </a:schemeClr>
                </a:solidFill>
              </a:rPr>
              <a:t>TEKNOKENT Bünyesinde, farklı sektör ve ölçeklerdeki işletmelere “Mobil İş Yazılımları” geliştiriyoruz.</a:t>
            </a:r>
          </a:p>
        </p:txBody>
      </p:sp>
    </p:spTree>
    <p:extLst>
      <p:ext uri="{BB962C8B-B14F-4D97-AF65-F5344CB8AC3E}">
        <p14:creationId xmlns:p14="http://schemas.microsoft.com/office/powerpoint/2010/main" val="289556504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511420"/>
          </a:xfrm>
          <a:solidFill>
            <a:srgbClr val="002060"/>
          </a:solidFill>
        </p:spPr>
        <p:txBody>
          <a:bodyPr>
            <a:normAutofit/>
          </a:bodyPr>
          <a:lstStyle/>
          <a:p>
            <a:r>
              <a:rPr lang="tr-TR" b="1" dirty="0" smtClean="0">
                <a:solidFill>
                  <a:schemeClr val="bg1"/>
                </a:solidFill>
              </a:rPr>
              <a:t>KATOLOG EKRANI SAYESİNDE TÜM ÜRÜNLER SUNUM İÇİN HER AN AVUCUMUZUN İÇİNDE…</a:t>
            </a:r>
            <a:endParaRPr lang="tr-TR" b="1" dirty="0">
              <a:solidFill>
                <a:schemeClr val="bg1"/>
              </a:solidFill>
            </a:endParaRPr>
          </a:p>
        </p:txBody>
      </p:sp>
      <p:pic>
        <p:nvPicPr>
          <p:cNvPr id="3" name="2 Resim" descr="android-tablet-reviews.png"/>
          <p:cNvPicPr>
            <a:picLocks noChangeAspect="1"/>
          </p:cNvPicPr>
          <p:nvPr/>
        </p:nvPicPr>
        <p:blipFill>
          <a:blip r:embed="rId2"/>
          <a:stretch>
            <a:fillRect/>
          </a:stretch>
        </p:blipFill>
        <p:spPr>
          <a:xfrm>
            <a:off x="0" y="2640288"/>
            <a:ext cx="9144000" cy="4217712"/>
          </a:xfrm>
          <a:prstGeom prst="rect">
            <a:avLst/>
          </a:prstGeom>
        </p:spPr>
      </p:pic>
      <p:sp>
        <p:nvSpPr>
          <p:cNvPr id="4" name="3 Dikdörtgen"/>
          <p:cNvSpPr/>
          <p:nvPr/>
        </p:nvSpPr>
        <p:spPr>
          <a:xfrm>
            <a:off x="2285984" y="3000372"/>
            <a:ext cx="4357718" cy="2500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Dikdörtgen"/>
          <p:cNvSpPr/>
          <p:nvPr/>
        </p:nvSpPr>
        <p:spPr>
          <a:xfrm>
            <a:off x="2081194" y="3000371"/>
            <a:ext cx="204790" cy="14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6643702" y="3000371"/>
            <a:ext cx="500066" cy="1571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2081194" y="5202757"/>
            <a:ext cx="204790" cy="298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İkizkenar Üçgen"/>
          <p:cNvSpPr/>
          <p:nvPr/>
        </p:nvSpPr>
        <p:spPr>
          <a:xfrm>
            <a:off x="2166538" y="4857760"/>
            <a:ext cx="214314" cy="344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 Üçgen"/>
          <p:cNvSpPr/>
          <p:nvPr/>
        </p:nvSpPr>
        <p:spPr>
          <a:xfrm>
            <a:off x="6429388" y="4857760"/>
            <a:ext cx="714380" cy="63074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9 Resim" descr="0056885_rocco-siki-seker-mand--karpuz-19-5-gr.jpeg"/>
          <p:cNvPicPr>
            <a:picLocks noChangeAspect="1"/>
          </p:cNvPicPr>
          <p:nvPr/>
        </p:nvPicPr>
        <p:blipFill>
          <a:blip r:embed="rId3" cstate="print"/>
          <a:stretch>
            <a:fillRect/>
          </a:stretch>
        </p:blipFill>
        <p:spPr>
          <a:xfrm>
            <a:off x="5857874" y="4402936"/>
            <a:ext cx="872727" cy="823617"/>
          </a:xfrm>
          <a:prstGeom prst="rect">
            <a:avLst/>
          </a:prstGeom>
        </p:spPr>
      </p:pic>
      <p:pic>
        <p:nvPicPr>
          <p:cNvPr id="11" name="10 Resim" descr="DORİTOS.jpg"/>
          <p:cNvPicPr>
            <a:picLocks noChangeAspect="1"/>
          </p:cNvPicPr>
          <p:nvPr/>
        </p:nvPicPr>
        <p:blipFill>
          <a:blip r:embed="rId4" cstate="print"/>
          <a:stretch>
            <a:fillRect/>
          </a:stretch>
        </p:blipFill>
        <p:spPr>
          <a:xfrm>
            <a:off x="5556661" y="3000372"/>
            <a:ext cx="1214426" cy="1214426"/>
          </a:xfrm>
          <a:prstGeom prst="rect">
            <a:avLst/>
          </a:prstGeom>
        </p:spPr>
      </p:pic>
      <p:pic>
        <p:nvPicPr>
          <p:cNvPr id="12" name="11 Resim" descr="LAYS.jpg"/>
          <p:cNvPicPr>
            <a:picLocks noChangeAspect="1"/>
          </p:cNvPicPr>
          <p:nvPr/>
        </p:nvPicPr>
        <p:blipFill>
          <a:blip r:embed="rId5"/>
          <a:stretch>
            <a:fillRect/>
          </a:stretch>
        </p:blipFill>
        <p:spPr>
          <a:xfrm>
            <a:off x="2380852" y="3071830"/>
            <a:ext cx="745440" cy="1071570"/>
          </a:xfrm>
          <a:prstGeom prst="rect">
            <a:avLst/>
          </a:prstGeom>
        </p:spPr>
      </p:pic>
      <p:pic>
        <p:nvPicPr>
          <p:cNvPr id="13" name="12 Resim" descr="ruffles-original-130-gr-1000x1000.jpg"/>
          <p:cNvPicPr>
            <a:picLocks noChangeAspect="1"/>
          </p:cNvPicPr>
          <p:nvPr/>
        </p:nvPicPr>
        <p:blipFill>
          <a:blip r:embed="rId6" cstate="print"/>
          <a:stretch>
            <a:fillRect/>
          </a:stretch>
        </p:blipFill>
        <p:spPr>
          <a:xfrm>
            <a:off x="3929058" y="3000371"/>
            <a:ext cx="1143029" cy="1143029"/>
          </a:xfrm>
          <a:prstGeom prst="rect">
            <a:avLst/>
          </a:prstGeom>
        </p:spPr>
      </p:pic>
      <p:pic>
        <p:nvPicPr>
          <p:cNvPr id="14" name="13 Resim" descr="f-rocco-gum-sak-zl-eker-75-li.jpg"/>
          <p:cNvPicPr>
            <a:picLocks noChangeAspect="1"/>
          </p:cNvPicPr>
          <p:nvPr/>
        </p:nvPicPr>
        <p:blipFill>
          <a:blip r:embed="rId7"/>
          <a:stretch>
            <a:fillRect/>
          </a:stretch>
        </p:blipFill>
        <p:spPr>
          <a:xfrm>
            <a:off x="2468156" y="4207395"/>
            <a:ext cx="960836" cy="1281114"/>
          </a:xfrm>
          <a:prstGeom prst="rect">
            <a:avLst/>
          </a:prstGeom>
        </p:spPr>
      </p:pic>
      <p:pic>
        <p:nvPicPr>
          <p:cNvPr id="15" name="14 Resim" descr="STRİP.png"/>
          <p:cNvPicPr>
            <a:picLocks noChangeAspect="1"/>
          </p:cNvPicPr>
          <p:nvPr/>
        </p:nvPicPr>
        <p:blipFill>
          <a:blip r:embed="rId8" cstate="print"/>
          <a:stretch>
            <a:fillRect/>
          </a:stretch>
        </p:blipFill>
        <p:spPr>
          <a:xfrm>
            <a:off x="4716590" y="4263566"/>
            <a:ext cx="1214436" cy="1214436"/>
          </a:xfrm>
          <a:prstGeom prst="rect">
            <a:avLst/>
          </a:prstGeom>
        </p:spPr>
      </p:pic>
      <p:pic>
        <p:nvPicPr>
          <p:cNvPr id="16" name="15 Resim" descr="rocco-lolipop-meyveli-seker-120-li-paket-0-zoom.jpg"/>
          <p:cNvPicPr>
            <a:picLocks noChangeAspect="1"/>
          </p:cNvPicPr>
          <p:nvPr/>
        </p:nvPicPr>
        <p:blipFill>
          <a:blip r:embed="rId9" cstate="print"/>
          <a:stretch>
            <a:fillRect/>
          </a:stretch>
        </p:blipFill>
        <p:spPr>
          <a:xfrm>
            <a:off x="3496059" y="4263566"/>
            <a:ext cx="1220531" cy="122053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Shape 587"/>
          <p:cNvSpPr>
            <a:spLocks noGrp="1"/>
          </p:cNvSpPr>
          <p:nvPr>
            <p:ph type="sldNum" sz="quarter" idx="2"/>
          </p:nvPr>
        </p:nvSpPr>
        <p:spPr>
          <a:xfrm>
            <a:off x="6731857" y="5897691"/>
            <a:ext cx="214482" cy="208281"/>
          </a:xfrm>
          <a:prstGeom prst="rect">
            <a:avLst/>
          </a:prstGeom>
          <a:extLst>
            <a:ext uri="{C572A759-6A51-4108-AA02-DFA0A04FC94B}">
              <ma14:wrappingTextBoxFlag xmlns="" xmlns:ma14="http://schemas.microsoft.com/office/mac/drawingml/2011/main" val="1"/>
            </a:ext>
          </a:extLst>
        </p:spPr>
        <p:txBody>
          <a:bodyPr lIns="34290" tIns="34290" rIns="34290" bIns="34290"/>
          <a:lstStyle>
            <a:lvl1pPr>
              <a:defRPr sz="1000"/>
            </a:lvl1pPr>
          </a:lstStyle>
          <a:p>
            <a:fld id="{86CB4B4D-7CA3-9044-876B-883B54F8677D}" type="slidenum">
              <a:rPr/>
              <a:pPr/>
              <a:t>31</a:t>
            </a:fld>
            <a:endParaRPr/>
          </a:p>
        </p:txBody>
      </p:sp>
      <p:grpSp>
        <p:nvGrpSpPr>
          <p:cNvPr id="596" name="Group 596"/>
          <p:cNvGrpSpPr/>
          <p:nvPr/>
        </p:nvGrpSpPr>
        <p:grpSpPr>
          <a:xfrm>
            <a:off x="4297389" y="845086"/>
            <a:ext cx="3058517" cy="1659567"/>
            <a:chOff x="0" y="0"/>
            <a:chExt cx="3058515" cy="1659565"/>
          </a:xfrm>
        </p:grpSpPr>
        <p:grpSp>
          <p:nvGrpSpPr>
            <p:cNvPr id="591" name="Group 591"/>
            <p:cNvGrpSpPr/>
            <p:nvPr/>
          </p:nvGrpSpPr>
          <p:grpSpPr>
            <a:xfrm>
              <a:off x="-1" y="0"/>
              <a:ext cx="3058517" cy="1659566"/>
              <a:chOff x="0" y="0"/>
              <a:chExt cx="3058515" cy="1659565"/>
            </a:xfrm>
          </p:grpSpPr>
          <p:sp>
            <p:nvSpPr>
              <p:cNvPr id="588" name="Shape 588"/>
              <p:cNvSpPr/>
              <p:nvPr/>
            </p:nvSpPr>
            <p:spPr>
              <a:xfrm>
                <a:off x="231539" y="0"/>
                <a:ext cx="2606706" cy="1659566"/>
              </a:xfrm>
              <a:prstGeom prst="rect">
                <a:avLst/>
              </a:prstGeom>
              <a:solidFill>
                <a:srgbClr val="F34629"/>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589" name="Shape 589"/>
              <p:cNvSpPr/>
              <p:nvPr/>
            </p:nvSpPr>
            <p:spPr>
              <a:xfrm rot="5400000">
                <a:off x="2752793" y="703472"/>
                <a:ext cx="358826" cy="252620"/>
              </a:xfrm>
              <a:prstGeom prst="triangle">
                <a:avLst/>
              </a:prstGeom>
              <a:solidFill>
                <a:srgbClr val="F3462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590" name="Shape 590"/>
              <p:cNvSpPr/>
              <p:nvPr/>
            </p:nvSpPr>
            <p:spPr>
              <a:xfrm rot="16200000" flipH="1">
                <a:off x="-53105" y="703473"/>
                <a:ext cx="358828" cy="252619"/>
              </a:xfrm>
              <a:prstGeom prst="triangle">
                <a:avLst/>
              </a:prstGeom>
              <a:solidFill>
                <a:srgbClr val="F3462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sp>
          <p:nvSpPr>
            <p:cNvPr id="592" name="Shape 592"/>
            <p:cNvSpPr/>
            <p:nvPr/>
          </p:nvSpPr>
          <p:spPr>
            <a:xfrm>
              <a:off x="1342678" y="120048"/>
              <a:ext cx="422304" cy="42230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23"/>
                    <a:pt x="16723" y="21600"/>
                    <a:pt x="10800" y="21600"/>
                  </a:cubicBezTo>
                  <a:cubicBezTo>
                    <a:pt x="4877" y="21600"/>
                    <a:pt x="0" y="16723"/>
                    <a:pt x="0" y="10800"/>
                  </a:cubicBezTo>
                  <a:cubicBezTo>
                    <a:pt x="0" y="4877"/>
                    <a:pt x="4877" y="0"/>
                    <a:pt x="10800" y="0"/>
                  </a:cubicBezTo>
                  <a:cubicBezTo>
                    <a:pt x="16723" y="0"/>
                    <a:pt x="21600" y="4877"/>
                    <a:pt x="21600" y="10800"/>
                  </a:cubicBezTo>
                  <a:close/>
                  <a:moveTo>
                    <a:pt x="14284" y="7665"/>
                  </a:moveTo>
                  <a:cubicBezTo>
                    <a:pt x="14632" y="7665"/>
                    <a:pt x="14632" y="7316"/>
                    <a:pt x="14632" y="7316"/>
                  </a:cubicBezTo>
                  <a:cubicBezTo>
                    <a:pt x="14632" y="7316"/>
                    <a:pt x="14632" y="7316"/>
                    <a:pt x="14981" y="7316"/>
                  </a:cubicBezTo>
                  <a:cubicBezTo>
                    <a:pt x="14981" y="6968"/>
                    <a:pt x="15329" y="6968"/>
                    <a:pt x="15677" y="6968"/>
                  </a:cubicBezTo>
                  <a:cubicBezTo>
                    <a:pt x="16026" y="6968"/>
                    <a:pt x="16026" y="6968"/>
                    <a:pt x="16374" y="7316"/>
                  </a:cubicBezTo>
                  <a:cubicBezTo>
                    <a:pt x="16374" y="6968"/>
                    <a:pt x="16723" y="6968"/>
                    <a:pt x="16723" y="6968"/>
                  </a:cubicBezTo>
                  <a:cubicBezTo>
                    <a:pt x="16723" y="6619"/>
                    <a:pt x="17071" y="6619"/>
                    <a:pt x="17071" y="6619"/>
                  </a:cubicBezTo>
                  <a:cubicBezTo>
                    <a:pt x="17071" y="6619"/>
                    <a:pt x="17071" y="6271"/>
                    <a:pt x="17071" y="6271"/>
                  </a:cubicBezTo>
                  <a:cubicBezTo>
                    <a:pt x="17071" y="6271"/>
                    <a:pt x="16723" y="6271"/>
                    <a:pt x="16723" y="5923"/>
                  </a:cubicBezTo>
                  <a:cubicBezTo>
                    <a:pt x="16723" y="5923"/>
                    <a:pt x="16723" y="5923"/>
                    <a:pt x="16723" y="5923"/>
                  </a:cubicBezTo>
                  <a:cubicBezTo>
                    <a:pt x="16723" y="5923"/>
                    <a:pt x="16374" y="5923"/>
                    <a:pt x="16374" y="5923"/>
                  </a:cubicBezTo>
                  <a:cubicBezTo>
                    <a:pt x="16026" y="5923"/>
                    <a:pt x="16026" y="5574"/>
                    <a:pt x="16026" y="5574"/>
                  </a:cubicBezTo>
                  <a:cubicBezTo>
                    <a:pt x="16026" y="5226"/>
                    <a:pt x="15677" y="5226"/>
                    <a:pt x="15677" y="5226"/>
                  </a:cubicBezTo>
                  <a:cubicBezTo>
                    <a:pt x="15677" y="5226"/>
                    <a:pt x="15677" y="4877"/>
                    <a:pt x="15677" y="4877"/>
                  </a:cubicBezTo>
                  <a:cubicBezTo>
                    <a:pt x="15329" y="4877"/>
                    <a:pt x="15329" y="5226"/>
                    <a:pt x="15329" y="5226"/>
                  </a:cubicBezTo>
                  <a:cubicBezTo>
                    <a:pt x="14981" y="5226"/>
                    <a:pt x="14981" y="5226"/>
                    <a:pt x="14981" y="5226"/>
                  </a:cubicBezTo>
                  <a:cubicBezTo>
                    <a:pt x="14981" y="5226"/>
                    <a:pt x="14981" y="5226"/>
                    <a:pt x="14632" y="5226"/>
                  </a:cubicBezTo>
                  <a:cubicBezTo>
                    <a:pt x="14981" y="5226"/>
                    <a:pt x="14632" y="5226"/>
                    <a:pt x="14632" y="5226"/>
                  </a:cubicBezTo>
                  <a:cubicBezTo>
                    <a:pt x="14632" y="4877"/>
                    <a:pt x="14632" y="4877"/>
                    <a:pt x="14632" y="4877"/>
                  </a:cubicBezTo>
                  <a:cubicBezTo>
                    <a:pt x="14632" y="4877"/>
                    <a:pt x="14632" y="4877"/>
                    <a:pt x="14632" y="4877"/>
                  </a:cubicBezTo>
                  <a:cubicBezTo>
                    <a:pt x="14632" y="4529"/>
                    <a:pt x="14284" y="4529"/>
                    <a:pt x="13935" y="4529"/>
                  </a:cubicBezTo>
                  <a:cubicBezTo>
                    <a:pt x="13935" y="4181"/>
                    <a:pt x="13239" y="4181"/>
                    <a:pt x="13239" y="4181"/>
                  </a:cubicBezTo>
                  <a:cubicBezTo>
                    <a:pt x="12890" y="4529"/>
                    <a:pt x="13239" y="4529"/>
                    <a:pt x="13239" y="4877"/>
                  </a:cubicBezTo>
                  <a:cubicBezTo>
                    <a:pt x="13239" y="4877"/>
                    <a:pt x="12890" y="4877"/>
                    <a:pt x="12890" y="5226"/>
                  </a:cubicBezTo>
                  <a:cubicBezTo>
                    <a:pt x="12890" y="5226"/>
                    <a:pt x="13239" y="5226"/>
                    <a:pt x="13239" y="5574"/>
                  </a:cubicBezTo>
                  <a:cubicBezTo>
                    <a:pt x="13239" y="5923"/>
                    <a:pt x="12890" y="5923"/>
                    <a:pt x="12890" y="5923"/>
                  </a:cubicBezTo>
                  <a:cubicBezTo>
                    <a:pt x="12890" y="6271"/>
                    <a:pt x="12890" y="6271"/>
                    <a:pt x="12890" y="6619"/>
                  </a:cubicBezTo>
                  <a:cubicBezTo>
                    <a:pt x="13239" y="6619"/>
                    <a:pt x="12890" y="6619"/>
                    <a:pt x="12890" y="6619"/>
                  </a:cubicBezTo>
                  <a:cubicBezTo>
                    <a:pt x="12542" y="6968"/>
                    <a:pt x="12194" y="6619"/>
                    <a:pt x="12194" y="6271"/>
                  </a:cubicBezTo>
                  <a:cubicBezTo>
                    <a:pt x="12194" y="6271"/>
                    <a:pt x="12194" y="5923"/>
                    <a:pt x="11845" y="5923"/>
                  </a:cubicBezTo>
                  <a:cubicBezTo>
                    <a:pt x="11845" y="5923"/>
                    <a:pt x="11497" y="5923"/>
                    <a:pt x="11497" y="5923"/>
                  </a:cubicBezTo>
                  <a:cubicBezTo>
                    <a:pt x="11497" y="5574"/>
                    <a:pt x="11148" y="5574"/>
                    <a:pt x="11148" y="5574"/>
                  </a:cubicBezTo>
                  <a:cubicBezTo>
                    <a:pt x="10800" y="5574"/>
                    <a:pt x="10452" y="5574"/>
                    <a:pt x="10103" y="5574"/>
                  </a:cubicBezTo>
                  <a:cubicBezTo>
                    <a:pt x="10452" y="5574"/>
                    <a:pt x="10103" y="5226"/>
                    <a:pt x="10103" y="5226"/>
                  </a:cubicBezTo>
                  <a:cubicBezTo>
                    <a:pt x="10103" y="4877"/>
                    <a:pt x="10103" y="4877"/>
                    <a:pt x="10103" y="4877"/>
                  </a:cubicBezTo>
                  <a:cubicBezTo>
                    <a:pt x="10103" y="4529"/>
                    <a:pt x="10103" y="4529"/>
                    <a:pt x="10103" y="4529"/>
                  </a:cubicBezTo>
                  <a:cubicBezTo>
                    <a:pt x="10103" y="4181"/>
                    <a:pt x="10452" y="3832"/>
                    <a:pt x="10452" y="3832"/>
                  </a:cubicBezTo>
                  <a:cubicBezTo>
                    <a:pt x="10800" y="4181"/>
                    <a:pt x="10800" y="4181"/>
                    <a:pt x="11148" y="3832"/>
                  </a:cubicBezTo>
                  <a:cubicBezTo>
                    <a:pt x="11148" y="3832"/>
                    <a:pt x="11148" y="3484"/>
                    <a:pt x="11497" y="3484"/>
                  </a:cubicBezTo>
                  <a:cubicBezTo>
                    <a:pt x="11497" y="3135"/>
                    <a:pt x="11845" y="3484"/>
                    <a:pt x="12194" y="3484"/>
                  </a:cubicBezTo>
                  <a:cubicBezTo>
                    <a:pt x="12194" y="3484"/>
                    <a:pt x="12194" y="3135"/>
                    <a:pt x="12194" y="3135"/>
                  </a:cubicBezTo>
                  <a:cubicBezTo>
                    <a:pt x="12194" y="3135"/>
                    <a:pt x="12194" y="2787"/>
                    <a:pt x="12194" y="2787"/>
                  </a:cubicBezTo>
                  <a:cubicBezTo>
                    <a:pt x="11845" y="2439"/>
                    <a:pt x="11497" y="2787"/>
                    <a:pt x="11845" y="2787"/>
                  </a:cubicBezTo>
                  <a:cubicBezTo>
                    <a:pt x="11845" y="2787"/>
                    <a:pt x="11497" y="3484"/>
                    <a:pt x="11148" y="3135"/>
                  </a:cubicBezTo>
                  <a:cubicBezTo>
                    <a:pt x="11148" y="3135"/>
                    <a:pt x="11148" y="2787"/>
                    <a:pt x="10800" y="2787"/>
                  </a:cubicBezTo>
                  <a:cubicBezTo>
                    <a:pt x="10800" y="2787"/>
                    <a:pt x="10800" y="2787"/>
                    <a:pt x="10800" y="3135"/>
                  </a:cubicBezTo>
                  <a:cubicBezTo>
                    <a:pt x="10800" y="2787"/>
                    <a:pt x="10452" y="2787"/>
                    <a:pt x="10103" y="2787"/>
                  </a:cubicBezTo>
                  <a:cubicBezTo>
                    <a:pt x="10452" y="2439"/>
                    <a:pt x="10103" y="2439"/>
                    <a:pt x="10103" y="2439"/>
                  </a:cubicBezTo>
                  <a:cubicBezTo>
                    <a:pt x="10103" y="2090"/>
                    <a:pt x="9755" y="2090"/>
                    <a:pt x="9406" y="2090"/>
                  </a:cubicBezTo>
                  <a:cubicBezTo>
                    <a:pt x="9406" y="2439"/>
                    <a:pt x="9755" y="2787"/>
                    <a:pt x="10103" y="2787"/>
                  </a:cubicBezTo>
                  <a:cubicBezTo>
                    <a:pt x="10103" y="2787"/>
                    <a:pt x="10103" y="2787"/>
                    <a:pt x="10103" y="2787"/>
                  </a:cubicBezTo>
                  <a:cubicBezTo>
                    <a:pt x="10103" y="2787"/>
                    <a:pt x="9755" y="3135"/>
                    <a:pt x="9755" y="3135"/>
                  </a:cubicBezTo>
                  <a:cubicBezTo>
                    <a:pt x="9755" y="3135"/>
                    <a:pt x="9755" y="3484"/>
                    <a:pt x="9755" y="3484"/>
                  </a:cubicBezTo>
                  <a:cubicBezTo>
                    <a:pt x="9406" y="3484"/>
                    <a:pt x="9406" y="3135"/>
                    <a:pt x="9406" y="3135"/>
                  </a:cubicBezTo>
                  <a:cubicBezTo>
                    <a:pt x="9755" y="3135"/>
                    <a:pt x="9058" y="3135"/>
                    <a:pt x="9058" y="3135"/>
                  </a:cubicBezTo>
                  <a:cubicBezTo>
                    <a:pt x="8710" y="3135"/>
                    <a:pt x="8361" y="3135"/>
                    <a:pt x="8361" y="3135"/>
                  </a:cubicBezTo>
                  <a:cubicBezTo>
                    <a:pt x="8361" y="2787"/>
                    <a:pt x="8361" y="2439"/>
                    <a:pt x="8361" y="2787"/>
                  </a:cubicBezTo>
                  <a:cubicBezTo>
                    <a:pt x="8361" y="2439"/>
                    <a:pt x="8013" y="2439"/>
                    <a:pt x="8013" y="2439"/>
                  </a:cubicBezTo>
                  <a:cubicBezTo>
                    <a:pt x="7665" y="2439"/>
                    <a:pt x="7316" y="2787"/>
                    <a:pt x="6619" y="3135"/>
                  </a:cubicBezTo>
                  <a:cubicBezTo>
                    <a:pt x="6619" y="3135"/>
                    <a:pt x="6968" y="3135"/>
                    <a:pt x="6968" y="3135"/>
                  </a:cubicBezTo>
                  <a:cubicBezTo>
                    <a:pt x="6968" y="2787"/>
                    <a:pt x="6968" y="2787"/>
                    <a:pt x="7316" y="2787"/>
                  </a:cubicBezTo>
                  <a:cubicBezTo>
                    <a:pt x="7316" y="2787"/>
                    <a:pt x="7665" y="2439"/>
                    <a:pt x="7665" y="2787"/>
                  </a:cubicBezTo>
                  <a:cubicBezTo>
                    <a:pt x="7665" y="2787"/>
                    <a:pt x="8013" y="2787"/>
                    <a:pt x="8013" y="2787"/>
                  </a:cubicBezTo>
                  <a:cubicBezTo>
                    <a:pt x="8013" y="2787"/>
                    <a:pt x="8013" y="2787"/>
                    <a:pt x="8013" y="3135"/>
                  </a:cubicBezTo>
                  <a:cubicBezTo>
                    <a:pt x="8013" y="2787"/>
                    <a:pt x="8013" y="3135"/>
                    <a:pt x="7665" y="3135"/>
                  </a:cubicBezTo>
                  <a:cubicBezTo>
                    <a:pt x="7665" y="3135"/>
                    <a:pt x="7316" y="3135"/>
                    <a:pt x="7316" y="3135"/>
                  </a:cubicBezTo>
                  <a:cubicBezTo>
                    <a:pt x="7316" y="3135"/>
                    <a:pt x="7665" y="3484"/>
                    <a:pt x="7665" y="3484"/>
                  </a:cubicBezTo>
                  <a:cubicBezTo>
                    <a:pt x="7316" y="3135"/>
                    <a:pt x="7316" y="3135"/>
                    <a:pt x="6968" y="3135"/>
                  </a:cubicBezTo>
                  <a:cubicBezTo>
                    <a:pt x="6968" y="3135"/>
                    <a:pt x="6619" y="3135"/>
                    <a:pt x="6619" y="3135"/>
                  </a:cubicBezTo>
                  <a:cubicBezTo>
                    <a:pt x="5226" y="3832"/>
                    <a:pt x="4181" y="4877"/>
                    <a:pt x="3484" y="6271"/>
                  </a:cubicBezTo>
                  <a:cubicBezTo>
                    <a:pt x="3484" y="6271"/>
                    <a:pt x="3484" y="6271"/>
                    <a:pt x="3484" y="6271"/>
                  </a:cubicBezTo>
                  <a:cubicBezTo>
                    <a:pt x="3484" y="6271"/>
                    <a:pt x="3484" y="6619"/>
                    <a:pt x="3832" y="6619"/>
                  </a:cubicBezTo>
                  <a:cubicBezTo>
                    <a:pt x="3832" y="6619"/>
                    <a:pt x="3832" y="6619"/>
                    <a:pt x="3832" y="6619"/>
                  </a:cubicBezTo>
                  <a:cubicBezTo>
                    <a:pt x="3832" y="6619"/>
                    <a:pt x="4529" y="6968"/>
                    <a:pt x="4529" y="7316"/>
                  </a:cubicBezTo>
                  <a:cubicBezTo>
                    <a:pt x="4529" y="7316"/>
                    <a:pt x="4529" y="7316"/>
                    <a:pt x="4877" y="7316"/>
                  </a:cubicBezTo>
                  <a:cubicBezTo>
                    <a:pt x="4877" y="7665"/>
                    <a:pt x="4529" y="7665"/>
                    <a:pt x="4529" y="7665"/>
                  </a:cubicBezTo>
                  <a:cubicBezTo>
                    <a:pt x="4529" y="7665"/>
                    <a:pt x="4181" y="7316"/>
                    <a:pt x="4181" y="7665"/>
                  </a:cubicBezTo>
                  <a:cubicBezTo>
                    <a:pt x="4181" y="7665"/>
                    <a:pt x="4181" y="8013"/>
                    <a:pt x="4529" y="8013"/>
                  </a:cubicBezTo>
                  <a:cubicBezTo>
                    <a:pt x="4181" y="8013"/>
                    <a:pt x="4181" y="8710"/>
                    <a:pt x="4181" y="9058"/>
                  </a:cubicBezTo>
                  <a:cubicBezTo>
                    <a:pt x="4181" y="9058"/>
                    <a:pt x="4181" y="9058"/>
                    <a:pt x="4181" y="9058"/>
                  </a:cubicBezTo>
                  <a:cubicBezTo>
                    <a:pt x="4181" y="9058"/>
                    <a:pt x="4529" y="9755"/>
                    <a:pt x="4529" y="9755"/>
                  </a:cubicBezTo>
                  <a:cubicBezTo>
                    <a:pt x="4529" y="9755"/>
                    <a:pt x="4877" y="10452"/>
                    <a:pt x="5226" y="10452"/>
                  </a:cubicBezTo>
                  <a:cubicBezTo>
                    <a:pt x="5226" y="10452"/>
                    <a:pt x="5574" y="10800"/>
                    <a:pt x="5574" y="10800"/>
                  </a:cubicBezTo>
                  <a:cubicBezTo>
                    <a:pt x="5923" y="11148"/>
                    <a:pt x="5923" y="11497"/>
                    <a:pt x="5923" y="11497"/>
                  </a:cubicBezTo>
                  <a:cubicBezTo>
                    <a:pt x="5923" y="11845"/>
                    <a:pt x="6271" y="11845"/>
                    <a:pt x="6271" y="12194"/>
                  </a:cubicBezTo>
                  <a:cubicBezTo>
                    <a:pt x="6271" y="12194"/>
                    <a:pt x="6271" y="12194"/>
                    <a:pt x="6271" y="12194"/>
                  </a:cubicBezTo>
                  <a:cubicBezTo>
                    <a:pt x="6271" y="12194"/>
                    <a:pt x="6619" y="12194"/>
                    <a:pt x="6619" y="12542"/>
                  </a:cubicBezTo>
                  <a:cubicBezTo>
                    <a:pt x="6619" y="12542"/>
                    <a:pt x="6619" y="12890"/>
                    <a:pt x="6619" y="12890"/>
                  </a:cubicBezTo>
                  <a:cubicBezTo>
                    <a:pt x="6968" y="12542"/>
                    <a:pt x="6619" y="12194"/>
                    <a:pt x="6271" y="11845"/>
                  </a:cubicBezTo>
                  <a:cubicBezTo>
                    <a:pt x="6271" y="11845"/>
                    <a:pt x="6271" y="11845"/>
                    <a:pt x="6271" y="11497"/>
                  </a:cubicBezTo>
                  <a:cubicBezTo>
                    <a:pt x="6271" y="11497"/>
                    <a:pt x="6271" y="11148"/>
                    <a:pt x="5923" y="11148"/>
                  </a:cubicBezTo>
                  <a:cubicBezTo>
                    <a:pt x="6271" y="11148"/>
                    <a:pt x="6271" y="11148"/>
                    <a:pt x="6271" y="11497"/>
                  </a:cubicBezTo>
                  <a:cubicBezTo>
                    <a:pt x="6271" y="11497"/>
                    <a:pt x="6968" y="12194"/>
                    <a:pt x="6968" y="12194"/>
                  </a:cubicBezTo>
                  <a:cubicBezTo>
                    <a:pt x="6968" y="12194"/>
                    <a:pt x="7316" y="12890"/>
                    <a:pt x="7316" y="12890"/>
                  </a:cubicBezTo>
                  <a:cubicBezTo>
                    <a:pt x="7316" y="12890"/>
                    <a:pt x="7665" y="12890"/>
                    <a:pt x="7665" y="13239"/>
                  </a:cubicBezTo>
                  <a:cubicBezTo>
                    <a:pt x="7665" y="13239"/>
                    <a:pt x="7665" y="13587"/>
                    <a:pt x="8013" y="13935"/>
                  </a:cubicBezTo>
                  <a:cubicBezTo>
                    <a:pt x="8013" y="14284"/>
                    <a:pt x="8361" y="14284"/>
                    <a:pt x="8710" y="14284"/>
                  </a:cubicBezTo>
                  <a:cubicBezTo>
                    <a:pt x="8710" y="14632"/>
                    <a:pt x="9058" y="14632"/>
                    <a:pt x="9058" y="14632"/>
                  </a:cubicBezTo>
                  <a:cubicBezTo>
                    <a:pt x="9406" y="14981"/>
                    <a:pt x="9406" y="14632"/>
                    <a:pt x="9755" y="14632"/>
                  </a:cubicBezTo>
                  <a:cubicBezTo>
                    <a:pt x="10103" y="14632"/>
                    <a:pt x="10103" y="14981"/>
                    <a:pt x="10452" y="15329"/>
                  </a:cubicBezTo>
                  <a:cubicBezTo>
                    <a:pt x="10800" y="15329"/>
                    <a:pt x="11148" y="15329"/>
                    <a:pt x="11148" y="15329"/>
                  </a:cubicBezTo>
                  <a:cubicBezTo>
                    <a:pt x="11148" y="15329"/>
                    <a:pt x="11497" y="16026"/>
                    <a:pt x="11497" y="16026"/>
                  </a:cubicBezTo>
                  <a:cubicBezTo>
                    <a:pt x="11845" y="16026"/>
                    <a:pt x="11845" y="16374"/>
                    <a:pt x="12194" y="16374"/>
                  </a:cubicBezTo>
                  <a:cubicBezTo>
                    <a:pt x="12194" y="16374"/>
                    <a:pt x="12194" y="16374"/>
                    <a:pt x="12194" y="16374"/>
                  </a:cubicBezTo>
                  <a:cubicBezTo>
                    <a:pt x="12194" y="16374"/>
                    <a:pt x="12542" y="16723"/>
                    <a:pt x="12542" y="16723"/>
                  </a:cubicBezTo>
                  <a:cubicBezTo>
                    <a:pt x="12542" y="16723"/>
                    <a:pt x="12542" y="16374"/>
                    <a:pt x="12542" y="16374"/>
                  </a:cubicBezTo>
                  <a:cubicBezTo>
                    <a:pt x="12542" y="16374"/>
                    <a:pt x="12194" y="16374"/>
                    <a:pt x="11845" y="16026"/>
                  </a:cubicBezTo>
                  <a:cubicBezTo>
                    <a:pt x="11845" y="16026"/>
                    <a:pt x="11845" y="15677"/>
                    <a:pt x="11845" y="15677"/>
                  </a:cubicBezTo>
                  <a:cubicBezTo>
                    <a:pt x="12194" y="15677"/>
                    <a:pt x="12194" y="15329"/>
                    <a:pt x="11845" y="14981"/>
                  </a:cubicBezTo>
                  <a:cubicBezTo>
                    <a:pt x="11845" y="14981"/>
                    <a:pt x="11845" y="14981"/>
                    <a:pt x="11845" y="14632"/>
                  </a:cubicBezTo>
                  <a:cubicBezTo>
                    <a:pt x="11497" y="14981"/>
                    <a:pt x="11497" y="14632"/>
                    <a:pt x="11148" y="14632"/>
                  </a:cubicBezTo>
                  <a:cubicBezTo>
                    <a:pt x="11148" y="14632"/>
                    <a:pt x="11148" y="14632"/>
                    <a:pt x="11148" y="14632"/>
                  </a:cubicBezTo>
                  <a:cubicBezTo>
                    <a:pt x="11148" y="14632"/>
                    <a:pt x="11148" y="14981"/>
                    <a:pt x="11148" y="14632"/>
                  </a:cubicBezTo>
                  <a:cubicBezTo>
                    <a:pt x="11148" y="14632"/>
                    <a:pt x="11148" y="14284"/>
                    <a:pt x="11148" y="14284"/>
                  </a:cubicBezTo>
                  <a:cubicBezTo>
                    <a:pt x="11148" y="13935"/>
                    <a:pt x="11497" y="13587"/>
                    <a:pt x="11148" y="13587"/>
                  </a:cubicBezTo>
                  <a:cubicBezTo>
                    <a:pt x="10800" y="13587"/>
                    <a:pt x="10800" y="13587"/>
                    <a:pt x="10800" y="13935"/>
                  </a:cubicBezTo>
                  <a:cubicBezTo>
                    <a:pt x="10452" y="13935"/>
                    <a:pt x="10452" y="13935"/>
                    <a:pt x="10452" y="14284"/>
                  </a:cubicBezTo>
                  <a:cubicBezTo>
                    <a:pt x="10452" y="14284"/>
                    <a:pt x="9755" y="14284"/>
                    <a:pt x="9755" y="14284"/>
                  </a:cubicBezTo>
                  <a:cubicBezTo>
                    <a:pt x="9406" y="13935"/>
                    <a:pt x="9406" y="13587"/>
                    <a:pt x="9406" y="13239"/>
                  </a:cubicBezTo>
                  <a:cubicBezTo>
                    <a:pt x="9406" y="12890"/>
                    <a:pt x="9406" y="12542"/>
                    <a:pt x="9406" y="12194"/>
                  </a:cubicBezTo>
                  <a:cubicBezTo>
                    <a:pt x="9406" y="12194"/>
                    <a:pt x="9406" y="11845"/>
                    <a:pt x="9406" y="11845"/>
                  </a:cubicBezTo>
                  <a:cubicBezTo>
                    <a:pt x="9755" y="11845"/>
                    <a:pt x="9755" y="11845"/>
                    <a:pt x="9755" y="11845"/>
                  </a:cubicBezTo>
                  <a:cubicBezTo>
                    <a:pt x="9755" y="11845"/>
                    <a:pt x="9755" y="11845"/>
                    <a:pt x="9755" y="11845"/>
                  </a:cubicBezTo>
                  <a:cubicBezTo>
                    <a:pt x="9755" y="11845"/>
                    <a:pt x="10103" y="11497"/>
                    <a:pt x="10452" y="11845"/>
                  </a:cubicBezTo>
                  <a:cubicBezTo>
                    <a:pt x="10452" y="11845"/>
                    <a:pt x="10800" y="11845"/>
                    <a:pt x="10800" y="11497"/>
                  </a:cubicBezTo>
                  <a:cubicBezTo>
                    <a:pt x="10800" y="11497"/>
                    <a:pt x="10800" y="11497"/>
                    <a:pt x="10800" y="11497"/>
                  </a:cubicBezTo>
                  <a:cubicBezTo>
                    <a:pt x="10800" y="11497"/>
                    <a:pt x="10800" y="11497"/>
                    <a:pt x="11148" y="11497"/>
                  </a:cubicBezTo>
                  <a:cubicBezTo>
                    <a:pt x="11148" y="11497"/>
                    <a:pt x="11497" y="11497"/>
                    <a:pt x="11497" y="11497"/>
                  </a:cubicBezTo>
                  <a:cubicBezTo>
                    <a:pt x="11845" y="11845"/>
                    <a:pt x="11845" y="11845"/>
                    <a:pt x="11845" y="11497"/>
                  </a:cubicBezTo>
                  <a:cubicBezTo>
                    <a:pt x="12194" y="11845"/>
                    <a:pt x="12194" y="11845"/>
                    <a:pt x="12194" y="11845"/>
                  </a:cubicBezTo>
                  <a:cubicBezTo>
                    <a:pt x="12194" y="12194"/>
                    <a:pt x="12194" y="12542"/>
                    <a:pt x="12542" y="12542"/>
                  </a:cubicBezTo>
                  <a:cubicBezTo>
                    <a:pt x="12542" y="12890"/>
                    <a:pt x="12542" y="12194"/>
                    <a:pt x="12542" y="12194"/>
                  </a:cubicBezTo>
                  <a:cubicBezTo>
                    <a:pt x="12542" y="12194"/>
                    <a:pt x="12542" y="11497"/>
                    <a:pt x="12542" y="11497"/>
                  </a:cubicBezTo>
                  <a:cubicBezTo>
                    <a:pt x="12194" y="11497"/>
                    <a:pt x="12194" y="11148"/>
                    <a:pt x="12542" y="10800"/>
                  </a:cubicBezTo>
                  <a:cubicBezTo>
                    <a:pt x="12542" y="10800"/>
                    <a:pt x="12890" y="10800"/>
                    <a:pt x="12890" y="10800"/>
                  </a:cubicBezTo>
                  <a:cubicBezTo>
                    <a:pt x="13239" y="10452"/>
                    <a:pt x="13239" y="10452"/>
                    <a:pt x="13239" y="10103"/>
                  </a:cubicBezTo>
                  <a:cubicBezTo>
                    <a:pt x="13239" y="10103"/>
                    <a:pt x="13239" y="10103"/>
                    <a:pt x="13239" y="10103"/>
                  </a:cubicBezTo>
                  <a:cubicBezTo>
                    <a:pt x="13239" y="10103"/>
                    <a:pt x="13239" y="9755"/>
                    <a:pt x="13239" y="10103"/>
                  </a:cubicBezTo>
                  <a:cubicBezTo>
                    <a:pt x="13239" y="9755"/>
                    <a:pt x="13239" y="9755"/>
                    <a:pt x="13239" y="9755"/>
                  </a:cubicBezTo>
                  <a:cubicBezTo>
                    <a:pt x="13239" y="9755"/>
                    <a:pt x="13239" y="9406"/>
                    <a:pt x="13239" y="9406"/>
                  </a:cubicBezTo>
                  <a:cubicBezTo>
                    <a:pt x="13587" y="9755"/>
                    <a:pt x="13935" y="9406"/>
                    <a:pt x="13587" y="9058"/>
                  </a:cubicBezTo>
                  <a:cubicBezTo>
                    <a:pt x="13935" y="9058"/>
                    <a:pt x="14284" y="9058"/>
                    <a:pt x="14284" y="9058"/>
                  </a:cubicBezTo>
                  <a:cubicBezTo>
                    <a:pt x="14284" y="9058"/>
                    <a:pt x="14284" y="8710"/>
                    <a:pt x="14284" y="8710"/>
                  </a:cubicBezTo>
                  <a:cubicBezTo>
                    <a:pt x="14632" y="8361"/>
                    <a:pt x="14632" y="8361"/>
                    <a:pt x="14632" y="8361"/>
                  </a:cubicBezTo>
                  <a:cubicBezTo>
                    <a:pt x="14632" y="8361"/>
                    <a:pt x="14981" y="8361"/>
                    <a:pt x="14981" y="8013"/>
                  </a:cubicBezTo>
                  <a:cubicBezTo>
                    <a:pt x="15329" y="8361"/>
                    <a:pt x="15677" y="8013"/>
                    <a:pt x="15329" y="7665"/>
                  </a:cubicBezTo>
                  <a:cubicBezTo>
                    <a:pt x="15329" y="7665"/>
                    <a:pt x="15329" y="7665"/>
                    <a:pt x="14981" y="7665"/>
                  </a:cubicBezTo>
                  <a:cubicBezTo>
                    <a:pt x="15329" y="7665"/>
                    <a:pt x="15329" y="7665"/>
                    <a:pt x="15329" y="7665"/>
                  </a:cubicBezTo>
                  <a:cubicBezTo>
                    <a:pt x="15677" y="7316"/>
                    <a:pt x="15329" y="7316"/>
                    <a:pt x="15329" y="7316"/>
                  </a:cubicBezTo>
                  <a:cubicBezTo>
                    <a:pt x="14981" y="7316"/>
                    <a:pt x="14981" y="7316"/>
                    <a:pt x="14632" y="7316"/>
                  </a:cubicBezTo>
                  <a:cubicBezTo>
                    <a:pt x="14632" y="7665"/>
                    <a:pt x="14632" y="7665"/>
                    <a:pt x="14284" y="7665"/>
                  </a:cubicBezTo>
                  <a:close/>
                  <a:moveTo>
                    <a:pt x="17419" y="17071"/>
                  </a:moveTo>
                  <a:cubicBezTo>
                    <a:pt x="17419" y="17071"/>
                    <a:pt x="17071" y="17071"/>
                    <a:pt x="17071" y="17071"/>
                  </a:cubicBezTo>
                  <a:cubicBezTo>
                    <a:pt x="17071" y="17071"/>
                    <a:pt x="16723" y="16723"/>
                    <a:pt x="16723" y="16723"/>
                  </a:cubicBezTo>
                  <a:cubicBezTo>
                    <a:pt x="16723" y="16723"/>
                    <a:pt x="16374" y="16374"/>
                    <a:pt x="16374" y="16374"/>
                  </a:cubicBezTo>
                  <a:cubicBezTo>
                    <a:pt x="16026" y="16026"/>
                    <a:pt x="16026" y="16026"/>
                    <a:pt x="15677" y="16026"/>
                  </a:cubicBezTo>
                  <a:cubicBezTo>
                    <a:pt x="15677" y="16026"/>
                    <a:pt x="15329" y="16374"/>
                    <a:pt x="15329" y="16374"/>
                  </a:cubicBezTo>
                  <a:cubicBezTo>
                    <a:pt x="15329" y="16026"/>
                    <a:pt x="14981" y="16026"/>
                    <a:pt x="14981" y="16026"/>
                  </a:cubicBezTo>
                  <a:cubicBezTo>
                    <a:pt x="14632" y="16026"/>
                    <a:pt x="14632" y="15677"/>
                    <a:pt x="14284" y="16026"/>
                  </a:cubicBezTo>
                  <a:cubicBezTo>
                    <a:pt x="14284" y="16026"/>
                    <a:pt x="14284" y="16026"/>
                    <a:pt x="14284" y="16374"/>
                  </a:cubicBezTo>
                  <a:cubicBezTo>
                    <a:pt x="13935" y="16026"/>
                    <a:pt x="14284" y="16026"/>
                    <a:pt x="14284" y="15677"/>
                  </a:cubicBezTo>
                  <a:cubicBezTo>
                    <a:pt x="13935" y="15677"/>
                    <a:pt x="13587" y="16026"/>
                    <a:pt x="13587" y="16026"/>
                  </a:cubicBezTo>
                  <a:cubicBezTo>
                    <a:pt x="13587" y="16026"/>
                    <a:pt x="13587" y="16026"/>
                    <a:pt x="13239" y="16026"/>
                  </a:cubicBezTo>
                  <a:cubicBezTo>
                    <a:pt x="13239" y="16374"/>
                    <a:pt x="13239" y="16374"/>
                    <a:pt x="13239" y="16374"/>
                  </a:cubicBezTo>
                  <a:cubicBezTo>
                    <a:pt x="13239" y="16374"/>
                    <a:pt x="12890" y="16374"/>
                    <a:pt x="12890" y="16374"/>
                  </a:cubicBezTo>
                  <a:cubicBezTo>
                    <a:pt x="12890" y="16723"/>
                    <a:pt x="12890" y="17071"/>
                    <a:pt x="12890" y="17419"/>
                  </a:cubicBezTo>
                  <a:cubicBezTo>
                    <a:pt x="13239" y="17419"/>
                    <a:pt x="12890" y="17768"/>
                    <a:pt x="12890" y="18116"/>
                  </a:cubicBezTo>
                  <a:cubicBezTo>
                    <a:pt x="12890" y="18116"/>
                    <a:pt x="12542" y="18465"/>
                    <a:pt x="12542" y="18465"/>
                  </a:cubicBezTo>
                  <a:cubicBezTo>
                    <a:pt x="12542" y="18813"/>
                    <a:pt x="12542" y="18813"/>
                    <a:pt x="12542" y="18813"/>
                  </a:cubicBezTo>
                  <a:cubicBezTo>
                    <a:pt x="12542" y="19161"/>
                    <a:pt x="12542" y="19161"/>
                    <a:pt x="12542" y="19510"/>
                  </a:cubicBezTo>
                  <a:cubicBezTo>
                    <a:pt x="12542" y="19510"/>
                    <a:pt x="12542" y="19510"/>
                    <a:pt x="12542" y="19858"/>
                  </a:cubicBezTo>
                  <a:cubicBezTo>
                    <a:pt x="14284" y="19510"/>
                    <a:pt x="16026" y="18465"/>
                    <a:pt x="17419" y="17071"/>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nvGrpSpPr>
            <p:cNvPr id="595" name="Group 595"/>
            <p:cNvGrpSpPr/>
            <p:nvPr/>
          </p:nvGrpSpPr>
          <p:grpSpPr>
            <a:xfrm>
              <a:off x="556469" y="651328"/>
              <a:ext cx="1945577" cy="776916"/>
              <a:chOff x="0" y="0"/>
              <a:chExt cx="1945576" cy="776915"/>
            </a:xfrm>
          </p:grpSpPr>
          <p:sp>
            <p:nvSpPr>
              <p:cNvPr id="593" name="Shape 593"/>
              <p:cNvSpPr/>
              <p:nvPr/>
            </p:nvSpPr>
            <p:spPr>
              <a:xfrm>
                <a:off x="0" y="0"/>
                <a:ext cx="1945576"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375501">
                  <a:defRPr sz="1600" b="1">
                    <a:solidFill>
                      <a:srgbClr val="FFFFFF"/>
                    </a:solidFill>
                    <a:latin typeface="Roboto Condensed"/>
                    <a:ea typeface="Roboto Condensed"/>
                    <a:cs typeface="Roboto Condensed"/>
                    <a:sym typeface="Roboto Condensed"/>
                  </a:defRPr>
                </a:lvl1pPr>
              </a:lstStyle>
              <a:p>
                <a:r>
                  <a:t>Teklif PDF Dosyası</a:t>
                </a:r>
              </a:p>
            </p:txBody>
          </p:sp>
          <p:sp>
            <p:nvSpPr>
              <p:cNvPr id="594" name="Shape 594"/>
              <p:cNvSpPr/>
              <p:nvPr/>
            </p:nvSpPr>
            <p:spPr>
              <a:xfrm>
                <a:off x="0" y="243515"/>
                <a:ext cx="1945577"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spcBef>
                    <a:spcPts val="300"/>
                  </a:spcBef>
                  <a:defRPr sz="1200">
                    <a:solidFill>
                      <a:srgbClr val="FFFFFF"/>
                    </a:solidFill>
                    <a:latin typeface="Roboto Condensed"/>
                    <a:ea typeface="Roboto Condensed"/>
                    <a:cs typeface="Roboto Condensed"/>
                    <a:sym typeface="Roboto Condensed"/>
                  </a:defRPr>
                </a:lvl1pPr>
              </a:lstStyle>
              <a:p>
                <a:r>
                  <a:t>Girilen ürünlerin liste şeklinde teklifi / sipariş listesi formu görüntülenir</a:t>
                </a:r>
              </a:p>
            </p:txBody>
          </p:sp>
        </p:grpSp>
      </p:grpSp>
      <p:grpSp>
        <p:nvGrpSpPr>
          <p:cNvPr id="605" name="Group 605"/>
          <p:cNvGrpSpPr/>
          <p:nvPr/>
        </p:nvGrpSpPr>
        <p:grpSpPr>
          <a:xfrm>
            <a:off x="4378348" y="4685279"/>
            <a:ext cx="2896596" cy="1571709"/>
            <a:chOff x="0" y="0"/>
            <a:chExt cx="2896595" cy="1571708"/>
          </a:xfrm>
        </p:grpSpPr>
        <p:grpSp>
          <p:nvGrpSpPr>
            <p:cNvPr id="600" name="Group 600"/>
            <p:cNvGrpSpPr/>
            <p:nvPr/>
          </p:nvGrpSpPr>
          <p:grpSpPr>
            <a:xfrm>
              <a:off x="-1" y="-1"/>
              <a:ext cx="2896596" cy="1571710"/>
              <a:chOff x="0" y="0"/>
              <a:chExt cx="2896595" cy="1571708"/>
            </a:xfrm>
          </p:grpSpPr>
          <p:sp>
            <p:nvSpPr>
              <p:cNvPr id="597" name="Shape 597"/>
              <p:cNvSpPr/>
              <p:nvPr/>
            </p:nvSpPr>
            <p:spPr>
              <a:xfrm>
                <a:off x="219281" y="-1"/>
                <a:ext cx="2468706" cy="1571710"/>
              </a:xfrm>
              <a:prstGeom prst="rect">
                <a:avLst/>
              </a:prstGeom>
              <a:solidFill>
                <a:srgbClr val="595959"/>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598" name="Shape 598"/>
              <p:cNvSpPr/>
              <p:nvPr/>
            </p:nvSpPr>
            <p:spPr>
              <a:xfrm rot="5400000">
                <a:off x="2607058" y="666231"/>
                <a:ext cx="339832" cy="239245"/>
              </a:xfrm>
              <a:prstGeom prst="triangle">
                <a:avLst/>
              </a:prstGeom>
              <a:solidFill>
                <a:srgbClr val="59595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599" name="Shape 599"/>
              <p:cNvSpPr/>
              <p:nvPr/>
            </p:nvSpPr>
            <p:spPr>
              <a:xfrm rot="16200000" flipH="1">
                <a:off x="-50293" y="666232"/>
                <a:ext cx="339831" cy="239245"/>
              </a:xfrm>
              <a:prstGeom prst="triangle">
                <a:avLst/>
              </a:prstGeom>
              <a:solidFill>
                <a:srgbClr val="59595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sp>
          <p:nvSpPr>
            <p:cNvPr id="601" name="Shape 601"/>
            <p:cNvSpPr/>
            <p:nvPr/>
          </p:nvSpPr>
          <p:spPr>
            <a:xfrm>
              <a:off x="1229413" y="143632"/>
              <a:ext cx="437768" cy="398911"/>
            </a:xfrm>
            <a:custGeom>
              <a:avLst/>
              <a:gdLst/>
              <a:ahLst/>
              <a:cxnLst>
                <a:cxn ang="0">
                  <a:pos x="wd2" y="hd2"/>
                </a:cxn>
                <a:cxn ang="5400000">
                  <a:pos x="wd2" y="hd2"/>
                </a:cxn>
                <a:cxn ang="10800000">
                  <a:pos x="wd2" y="hd2"/>
                </a:cxn>
                <a:cxn ang="16200000">
                  <a:pos x="wd2" y="hd2"/>
                </a:cxn>
              </a:cxnLst>
              <a:rect l="0" t="0" r="r" b="b"/>
              <a:pathLst>
                <a:path w="21600" h="21600" extrusionOk="0">
                  <a:moveTo>
                    <a:pt x="14400" y="11865"/>
                  </a:moveTo>
                  <a:cubicBezTo>
                    <a:pt x="14400" y="12169"/>
                    <a:pt x="14123" y="12169"/>
                    <a:pt x="14123" y="12169"/>
                  </a:cubicBezTo>
                  <a:cubicBezTo>
                    <a:pt x="12462" y="12473"/>
                    <a:pt x="12462" y="12473"/>
                    <a:pt x="12462" y="12473"/>
                  </a:cubicBezTo>
                  <a:cubicBezTo>
                    <a:pt x="12185" y="12777"/>
                    <a:pt x="12185" y="13082"/>
                    <a:pt x="11908" y="13386"/>
                  </a:cubicBezTo>
                  <a:cubicBezTo>
                    <a:pt x="12462" y="13994"/>
                    <a:pt x="12738" y="14299"/>
                    <a:pt x="13015" y="14907"/>
                  </a:cubicBezTo>
                  <a:cubicBezTo>
                    <a:pt x="13015" y="14907"/>
                    <a:pt x="13015" y="14907"/>
                    <a:pt x="13015" y="15211"/>
                  </a:cubicBezTo>
                  <a:cubicBezTo>
                    <a:pt x="13015" y="15211"/>
                    <a:pt x="13015" y="15211"/>
                    <a:pt x="13015" y="15211"/>
                  </a:cubicBezTo>
                  <a:cubicBezTo>
                    <a:pt x="12738" y="15820"/>
                    <a:pt x="11631" y="17037"/>
                    <a:pt x="11354" y="17037"/>
                  </a:cubicBezTo>
                  <a:cubicBezTo>
                    <a:pt x="11077" y="17037"/>
                    <a:pt x="11077" y="17037"/>
                    <a:pt x="11077" y="17037"/>
                  </a:cubicBezTo>
                  <a:cubicBezTo>
                    <a:pt x="9692" y="16124"/>
                    <a:pt x="9692" y="16124"/>
                    <a:pt x="9692" y="16124"/>
                  </a:cubicBezTo>
                  <a:cubicBezTo>
                    <a:pt x="9415" y="16124"/>
                    <a:pt x="9138" y="16124"/>
                    <a:pt x="8862" y="16428"/>
                  </a:cubicBezTo>
                  <a:cubicBezTo>
                    <a:pt x="8862" y="17037"/>
                    <a:pt x="8862" y="17645"/>
                    <a:pt x="8585" y="18254"/>
                  </a:cubicBezTo>
                  <a:cubicBezTo>
                    <a:pt x="8585" y="18558"/>
                    <a:pt x="8308" y="18558"/>
                    <a:pt x="8308" y="18558"/>
                  </a:cubicBezTo>
                  <a:cubicBezTo>
                    <a:pt x="6092" y="18558"/>
                    <a:pt x="6092" y="18558"/>
                    <a:pt x="6092" y="18558"/>
                  </a:cubicBezTo>
                  <a:cubicBezTo>
                    <a:pt x="6092" y="18558"/>
                    <a:pt x="5815" y="18558"/>
                    <a:pt x="5815" y="18254"/>
                  </a:cubicBezTo>
                  <a:cubicBezTo>
                    <a:pt x="5538" y="16428"/>
                    <a:pt x="5538" y="16428"/>
                    <a:pt x="5538" y="16428"/>
                  </a:cubicBezTo>
                  <a:cubicBezTo>
                    <a:pt x="5262" y="16428"/>
                    <a:pt x="4985" y="16124"/>
                    <a:pt x="4708" y="16124"/>
                  </a:cubicBezTo>
                  <a:cubicBezTo>
                    <a:pt x="3600" y="17037"/>
                    <a:pt x="3600" y="17037"/>
                    <a:pt x="3600" y="17037"/>
                  </a:cubicBezTo>
                  <a:cubicBezTo>
                    <a:pt x="3323" y="17037"/>
                    <a:pt x="3323" y="17037"/>
                    <a:pt x="3323" y="17037"/>
                  </a:cubicBezTo>
                  <a:cubicBezTo>
                    <a:pt x="3046" y="17037"/>
                    <a:pt x="3046" y="17037"/>
                    <a:pt x="3046" y="17037"/>
                  </a:cubicBezTo>
                  <a:cubicBezTo>
                    <a:pt x="2769" y="16732"/>
                    <a:pt x="1385" y="15515"/>
                    <a:pt x="1385" y="15211"/>
                  </a:cubicBezTo>
                  <a:cubicBezTo>
                    <a:pt x="1385" y="14907"/>
                    <a:pt x="1385" y="14907"/>
                    <a:pt x="1385" y="14907"/>
                  </a:cubicBezTo>
                  <a:cubicBezTo>
                    <a:pt x="1938" y="14299"/>
                    <a:pt x="2215" y="13994"/>
                    <a:pt x="2492" y="13386"/>
                  </a:cubicBezTo>
                  <a:cubicBezTo>
                    <a:pt x="2215" y="13082"/>
                    <a:pt x="2215" y="12777"/>
                    <a:pt x="2215" y="12473"/>
                  </a:cubicBezTo>
                  <a:cubicBezTo>
                    <a:pt x="277" y="12169"/>
                    <a:pt x="277" y="12169"/>
                    <a:pt x="277" y="12169"/>
                  </a:cubicBezTo>
                  <a:cubicBezTo>
                    <a:pt x="277" y="12169"/>
                    <a:pt x="0" y="12169"/>
                    <a:pt x="0" y="11865"/>
                  </a:cubicBezTo>
                  <a:cubicBezTo>
                    <a:pt x="0" y="9735"/>
                    <a:pt x="0" y="9735"/>
                    <a:pt x="0" y="9735"/>
                  </a:cubicBezTo>
                  <a:cubicBezTo>
                    <a:pt x="0" y="9431"/>
                    <a:pt x="277" y="9127"/>
                    <a:pt x="277" y="9127"/>
                  </a:cubicBezTo>
                  <a:cubicBezTo>
                    <a:pt x="2215" y="8823"/>
                    <a:pt x="2215" y="8823"/>
                    <a:pt x="2215" y="8823"/>
                  </a:cubicBezTo>
                  <a:cubicBezTo>
                    <a:pt x="2215" y="8518"/>
                    <a:pt x="2215" y="8214"/>
                    <a:pt x="2492" y="7910"/>
                  </a:cubicBezTo>
                  <a:cubicBezTo>
                    <a:pt x="2215" y="7606"/>
                    <a:pt x="1938" y="6997"/>
                    <a:pt x="1385" y="6693"/>
                  </a:cubicBezTo>
                  <a:cubicBezTo>
                    <a:pt x="1385" y="6389"/>
                    <a:pt x="1385" y="6389"/>
                    <a:pt x="1385" y="6389"/>
                  </a:cubicBezTo>
                  <a:cubicBezTo>
                    <a:pt x="1385" y="6389"/>
                    <a:pt x="1385" y="6085"/>
                    <a:pt x="1385" y="6085"/>
                  </a:cubicBezTo>
                  <a:cubicBezTo>
                    <a:pt x="1662" y="5780"/>
                    <a:pt x="3046" y="4259"/>
                    <a:pt x="3323" y="4259"/>
                  </a:cubicBezTo>
                  <a:cubicBezTo>
                    <a:pt x="3323" y="4259"/>
                    <a:pt x="3323" y="4259"/>
                    <a:pt x="3600" y="4259"/>
                  </a:cubicBezTo>
                  <a:cubicBezTo>
                    <a:pt x="4708" y="5476"/>
                    <a:pt x="4708" y="5476"/>
                    <a:pt x="4708" y="5476"/>
                  </a:cubicBezTo>
                  <a:cubicBezTo>
                    <a:pt x="4985" y="5476"/>
                    <a:pt x="5262" y="5172"/>
                    <a:pt x="5538" y="5172"/>
                  </a:cubicBezTo>
                  <a:cubicBezTo>
                    <a:pt x="5815" y="4563"/>
                    <a:pt x="5815" y="3955"/>
                    <a:pt x="5815" y="3346"/>
                  </a:cubicBezTo>
                  <a:cubicBezTo>
                    <a:pt x="5815" y="3042"/>
                    <a:pt x="6092" y="3042"/>
                    <a:pt x="6092" y="3042"/>
                  </a:cubicBezTo>
                  <a:cubicBezTo>
                    <a:pt x="8308" y="3042"/>
                    <a:pt x="8308" y="3042"/>
                    <a:pt x="8308" y="3042"/>
                  </a:cubicBezTo>
                  <a:cubicBezTo>
                    <a:pt x="8308" y="3042"/>
                    <a:pt x="8585" y="3042"/>
                    <a:pt x="8585" y="3346"/>
                  </a:cubicBezTo>
                  <a:cubicBezTo>
                    <a:pt x="8862" y="5172"/>
                    <a:pt x="8862" y="5172"/>
                    <a:pt x="8862" y="5172"/>
                  </a:cubicBezTo>
                  <a:cubicBezTo>
                    <a:pt x="9138" y="5172"/>
                    <a:pt x="9415" y="5476"/>
                    <a:pt x="9692" y="5476"/>
                  </a:cubicBezTo>
                  <a:cubicBezTo>
                    <a:pt x="11077" y="4259"/>
                    <a:pt x="11077" y="4259"/>
                    <a:pt x="11077" y="4259"/>
                  </a:cubicBezTo>
                  <a:cubicBezTo>
                    <a:pt x="11077" y="4259"/>
                    <a:pt x="11077" y="4259"/>
                    <a:pt x="11354" y="4259"/>
                  </a:cubicBezTo>
                  <a:cubicBezTo>
                    <a:pt x="11354" y="4259"/>
                    <a:pt x="11354" y="4259"/>
                    <a:pt x="11354" y="4259"/>
                  </a:cubicBezTo>
                  <a:cubicBezTo>
                    <a:pt x="11631" y="4563"/>
                    <a:pt x="13015" y="6085"/>
                    <a:pt x="13015" y="6389"/>
                  </a:cubicBezTo>
                  <a:cubicBezTo>
                    <a:pt x="13015" y="6389"/>
                    <a:pt x="13015" y="6389"/>
                    <a:pt x="13015" y="6693"/>
                  </a:cubicBezTo>
                  <a:cubicBezTo>
                    <a:pt x="12738" y="6997"/>
                    <a:pt x="12462" y="7606"/>
                    <a:pt x="11908" y="7910"/>
                  </a:cubicBezTo>
                  <a:cubicBezTo>
                    <a:pt x="12185" y="8214"/>
                    <a:pt x="12185" y="8518"/>
                    <a:pt x="12462" y="9127"/>
                  </a:cubicBezTo>
                  <a:cubicBezTo>
                    <a:pt x="14123" y="9127"/>
                    <a:pt x="14123" y="9127"/>
                    <a:pt x="14123" y="9127"/>
                  </a:cubicBezTo>
                  <a:cubicBezTo>
                    <a:pt x="14123" y="9431"/>
                    <a:pt x="14400" y="9431"/>
                    <a:pt x="14400" y="9735"/>
                  </a:cubicBezTo>
                  <a:lnTo>
                    <a:pt x="14400" y="11865"/>
                  </a:lnTo>
                  <a:close/>
                  <a:moveTo>
                    <a:pt x="7200" y="7606"/>
                  </a:moveTo>
                  <a:cubicBezTo>
                    <a:pt x="5815" y="7606"/>
                    <a:pt x="4431" y="9127"/>
                    <a:pt x="4431" y="10648"/>
                  </a:cubicBezTo>
                  <a:cubicBezTo>
                    <a:pt x="4431" y="12473"/>
                    <a:pt x="5815" y="13994"/>
                    <a:pt x="7200" y="13994"/>
                  </a:cubicBezTo>
                  <a:cubicBezTo>
                    <a:pt x="8862" y="13994"/>
                    <a:pt x="9969" y="12473"/>
                    <a:pt x="9969" y="10648"/>
                  </a:cubicBezTo>
                  <a:cubicBezTo>
                    <a:pt x="9969" y="9127"/>
                    <a:pt x="8862" y="7606"/>
                    <a:pt x="7200" y="7606"/>
                  </a:cubicBezTo>
                  <a:close/>
                  <a:moveTo>
                    <a:pt x="21600" y="5476"/>
                  </a:moveTo>
                  <a:cubicBezTo>
                    <a:pt x="21600" y="5476"/>
                    <a:pt x="19938" y="5780"/>
                    <a:pt x="19938" y="5780"/>
                  </a:cubicBezTo>
                  <a:cubicBezTo>
                    <a:pt x="19662" y="6085"/>
                    <a:pt x="19662" y="6085"/>
                    <a:pt x="19385" y="6389"/>
                  </a:cubicBezTo>
                  <a:cubicBezTo>
                    <a:pt x="19662" y="6693"/>
                    <a:pt x="19938" y="7910"/>
                    <a:pt x="19938" y="7910"/>
                  </a:cubicBezTo>
                  <a:cubicBezTo>
                    <a:pt x="19938" y="8214"/>
                    <a:pt x="19938" y="8214"/>
                    <a:pt x="19938" y="8214"/>
                  </a:cubicBezTo>
                  <a:cubicBezTo>
                    <a:pt x="19938" y="8214"/>
                    <a:pt x="18831" y="9127"/>
                    <a:pt x="18554" y="9127"/>
                  </a:cubicBezTo>
                  <a:cubicBezTo>
                    <a:pt x="18554" y="9127"/>
                    <a:pt x="17723" y="7910"/>
                    <a:pt x="17446" y="7606"/>
                  </a:cubicBezTo>
                  <a:cubicBezTo>
                    <a:pt x="17446" y="7606"/>
                    <a:pt x="17446" y="7606"/>
                    <a:pt x="17169" y="7606"/>
                  </a:cubicBezTo>
                  <a:cubicBezTo>
                    <a:pt x="17169" y="7606"/>
                    <a:pt x="16892" y="7606"/>
                    <a:pt x="16892" y="7606"/>
                  </a:cubicBezTo>
                  <a:cubicBezTo>
                    <a:pt x="16892" y="7910"/>
                    <a:pt x="16062" y="9127"/>
                    <a:pt x="15785" y="9127"/>
                  </a:cubicBezTo>
                  <a:cubicBezTo>
                    <a:pt x="15785" y="9127"/>
                    <a:pt x="14677" y="8214"/>
                    <a:pt x="14400" y="8214"/>
                  </a:cubicBezTo>
                  <a:cubicBezTo>
                    <a:pt x="14400" y="8214"/>
                    <a:pt x="14400" y="8214"/>
                    <a:pt x="14400" y="7910"/>
                  </a:cubicBezTo>
                  <a:cubicBezTo>
                    <a:pt x="14400" y="7910"/>
                    <a:pt x="14954" y="6693"/>
                    <a:pt x="14954" y="6389"/>
                  </a:cubicBezTo>
                  <a:cubicBezTo>
                    <a:pt x="14677" y="6085"/>
                    <a:pt x="14677" y="6085"/>
                    <a:pt x="14677" y="5780"/>
                  </a:cubicBezTo>
                  <a:cubicBezTo>
                    <a:pt x="14400" y="5780"/>
                    <a:pt x="13015" y="5476"/>
                    <a:pt x="13015" y="5476"/>
                  </a:cubicBezTo>
                  <a:cubicBezTo>
                    <a:pt x="13015" y="3651"/>
                    <a:pt x="13015" y="3651"/>
                    <a:pt x="13015" y="3651"/>
                  </a:cubicBezTo>
                  <a:cubicBezTo>
                    <a:pt x="13015" y="3346"/>
                    <a:pt x="14400" y="3346"/>
                    <a:pt x="14677" y="3346"/>
                  </a:cubicBezTo>
                  <a:cubicBezTo>
                    <a:pt x="14677" y="3042"/>
                    <a:pt x="14677" y="2738"/>
                    <a:pt x="14954" y="2738"/>
                  </a:cubicBezTo>
                  <a:cubicBezTo>
                    <a:pt x="14954" y="2434"/>
                    <a:pt x="14400" y="1217"/>
                    <a:pt x="14400" y="913"/>
                  </a:cubicBezTo>
                  <a:cubicBezTo>
                    <a:pt x="14400" y="913"/>
                    <a:pt x="14400" y="913"/>
                    <a:pt x="14400" y="913"/>
                  </a:cubicBezTo>
                  <a:cubicBezTo>
                    <a:pt x="14677" y="913"/>
                    <a:pt x="15785" y="0"/>
                    <a:pt x="15785" y="0"/>
                  </a:cubicBezTo>
                  <a:cubicBezTo>
                    <a:pt x="16062" y="0"/>
                    <a:pt x="16892" y="1217"/>
                    <a:pt x="16892" y="1521"/>
                  </a:cubicBezTo>
                  <a:cubicBezTo>
                    <a:pt x="16892" y="1217"/>
                    <a:pt x="17169" y="1217"/>
                    <a:pt x="17169" y="1217"/>
                  </a:cubicBezTo>
                  <a:cubicBezTo>
                    <a:pt x="17446" y="1217"/>
                    <a:pt x="17446" y="1217"/>
                    <a:pt x="17446" y="1521"/>
                  </a:cubicBezTo>
                  <a:cubicBezTo>
                    <a:pt x="17723" y="913"/>
                    <a:pt x="18277" y="304"/>
                    <a:pt x="18554" y="0"/>
                  </a:cubicBezTo>
                  <a:cubicBezTo>
                    <a:pt x="18554" y="0"/>
                    <a:pt x="18554" y="0"/>
                    <a:pt x="18554" y="0"/>
                  </a:cubicBezTo>
                  <a:cubicBezTo>
                    <a:pt x="18831" y="0"/>
                    <a:pt x="19938" y="608"/>
                    <a:pt x="19938" y="913"/>
                  </a:cubicBezTo>
                  <a:cubicBezTo>
                    <a:pt x="19938" y="913"/>
                    <a:pt x="19938" y="913"/>
                    <a:pt x="19938" y="913"/>
                  </a:cubicBezTo>
                  <a:cubicBezTo>
                    <a:pt x="19938" y="1217"/>
                    <a:pt x="19662" y="2434"/>
                    <a:pt x="19385" y="2738"/>
                  </a:cubicBezTo>
                  <a:cubicBezTo>
                    <a:pt x="19662" y="2738"/>
                    <a:pt x="19662" y="3042"/>
                    <a:pt x="19938" y="3346"/>
                  </a:cubicBezTo>
                  <a:cubicBezTo>
                    <a:pt x="19938" y="3346"/>
                    <a:pt x="21600" y="3346"/>
                    <a:pt x="21600" y="3651"/>
                  </a:cubicBezTo>
                  <a:lnTo>
                    <a:pt x="21600" y="5476"/>
                  </a:lnTo>
                  <a:close/>
                  <a:moveTo>
                    <a:pt x="21600" y="17949"/>
                  </a:moveTo>
                  <a:cubicBezTo>
                    <a:pt x="21600" y="17949"/>
                    <a:pt x="19938" y="18254"/>
                    <a:pt x="19938" y="18254"/>
                  </a:cubicBezTo>
                  <a:cubicBezTo>
                    <a:pt x="19662" y="18558"/>
                    <a:pt x="19662" y="18558"/>
                    <a:pt x="19385" y="18862"/>
                  </a:cubicBezTo>
                  <a:cubicBezTo>
                    <a:pt x="19662" y="19166"/>
                    <a:pt x="19938" y="20383"/>
                    <a:pt x="19938" y="20687"/>
                  </a:cubicBezTo>
                  <a:cubicBezTo>
                    <a:pt x="19938" y="20687"/>
                    <a:pt x="19938" y="20687"/>
                    <a:pt x="19938" y="20687"/>
                  </a:cubicBezTo>
                  <a:cubicBezTo>
                    <a:pt x="19938" y="20687"/>
                    <a:pt x="18831" y="21600"/>
                    <a:pt x="18554" y="21600"/>
                  </a:cubicBezTo>
                  <a:cubicBezTo>
                    <a:pt x="18554" y="21600"/>
                    <a:pt x="17723" y="20383"/>
                    <a:pt x="17446" y="20079"/>
                  </a:cubicBezTo>
                  <a:cubicBezTo>
                    <a:pt x="17446" y="20079"/>
                    <a:pt x="17446" y="20079"/>
                    <a:pt x="17169" y="20079"/>
                  </a:cubicBezTo>
                  <a:cubicBezTo>
                    <a:pt x="17169" y="20079"/>
                    <a:pt x="16892" y="20079"/>
                    <a:pt x="16892" y="20079"/>
                  </a:cubicBezTo>
                  <a:cubicBezTo>
                    <a:pt x="16892" y="20383"/>
                    <a:pt x="16062" y="21600"/>
                    <a:pt x="15785" y="21600"/>
                  </a:cubicBezTo>
                  <a:cubicBezTo>
                    <a:pt x="15785" y="21600"/>
                    <a:pt x="14677" y="20687"/>
                    <a:pt x="14400" y="20687"/>
                  </a:cubicBezTo>
                  <a:cubicBezTo>
                    <a:pt x="14400" y="20687"/>
                    <a:pt x="14400" y="20687"/>
                    <a:pt x="14400" y="20687"/>
                  </a:cubicBezTo>
                  <a:cubicBezTo>
                    <a:pt x="14400" y="20383"/>
                    <a:pt x="14954" y="19166"/>
                    <a:pt x="14954" y="18862"/>
                  </a:cubicBezTo>
                  <a:cubicBezTo>
                    <a:pt x="14677" y="18558"/>
                    <a:pt x="14677" y="18558"/>
                    <a:pt x="14677" y="18254"/>
                  </a:cubicBezTo>
                  <a:cubicBezTo>
                    <a:pt x="14400" y="18254"/>
                    <a:pt x="13015" y="17949"/>
                    <a:pt x="13015" y="17949"/>
                  </a:cubicBezTo>
                  <a:cubicBezTo>
                    <a:pt x="13015" y="16124"/>
                    <a:pt x="13015" y="16124"/>
                    <a:pt x="13015" y="16124"/>
                  </a:cubicBezTo>
                  <a:cubicBezTo>
                    <a:pt x="13015" y="15820"/>
                    <a:pt x="14400" y="15820"/>
                    <a:pt x="14677" y="15820"/>
                  </a:cubicBezTo>
                  <a:cubicBezTo>
                    <a:pt x="14677" y="15515"/>
                    <a:pt x="14677" y="15211"/>
                    <a:pt x="14954" y="15211"/>
                  </a:cubicBezTo>
                  <a:cubicBezTo>
                    <a:pt x="14954" y="14907"/>
                    <a:pt x="14400" y="13690"/>
                    <a:pt x="14400" y="13386"/>
                  </a:cubicBezTo>
                  <a:cubicBezTo>
                    <a:pt x="14400" y="13386"/>
                    <a:pt x="14400" y="13386"/>
                    <a:pt x="14400" y="13386"/>
                  </a:cubicBezTo>
                  <a:cubicBezTo>
                    <a:pt x="14677" y="13386"/>
                    <a:pt x="15785" y="12473"/>
                    <a:pt x="15785" y="12473"/>
                  </a:cubicBezTo>
                  <a:cubicBezTo>
                    <a:pt x="16062" y="12473"/>
                    <a:pt x="16892" y="13690"/>
                    <a:pt x="16892" y="13994"/>
                  </a:cubicBezTo>
                  <a:cubicBezTo>
                    <a:pt x="16892" y="13994"/>
                    <a:pt x="17169" y="13994"/>
                    <a:pt x="17169" y="13994"/>
                  </a:cubicBezTo>
                  <a:cubicBezTo>
                    <a:pt x="17446" y="13994"/>
                    <a:pt x="17446" y="13994"/>
                    <a:pt x="17446" y="13994"/>
                  </a:cubicBezTo>
                  <a:cubicBezTo>
                    <a:pt x="17723" y="13386"/>
                    <a:pt x="18277" y="13082"/>
                    <a:pt x="18554" y="12473"/>
                  </a:cubicBezTo>
                  <a:cubicBezTo>
                    <a:pt x="18554" y="12473"/>
                    <a:pt x="18554" y="12473"/>
                    <a:pt x="18554" y="12473"/>
                  </a:cubicBezTo>
                  <a:cubicBezTo>
                    <a:pt x="18831" y="12473"/>
                    <a:pt x="19938" y="13386"/>
                    <a:pt x="19938" y="13386"/>
                  </a:cubicBezTo>
                  <a:cubicBezTo>
                    <a:pt x="19938" y="13386"/>
                    <a:pt x="19938" y="13386"/>
                    <a:pt x="19938" y="13386"/>
                  </a:cubicBezTo>
                  <a:cubicBezTo>
                    <a:pt x="19938" y="13690"/>
                    <a:pt x="19662" y="14907"/>
                    <a:pt x="19385" y="15211"/>
                  </a:cubicBezTo>
                  <a:cubicBezTo>
                    <a:pt x="19662" y="15211"/>
                    <a:pt x="19662" y="15515"/>
                    <a:pt x="19938" y="15820"/>
                  </a:cubicBezTo>
                  <a:cubicBezTo>
                    <a:pt x="19938" y="15820"/>
                    <a:pt x="21600" y="15820"/>
                    <a:pt x="21600" y="16124"/>
                  </a:cubicBezTo>
                  <a:lnTo>
                    <a:pt x="21600" y="17949"/>
                  </a:lnTo>
                  <a:close/>
                  <a:moveTo>
                    <a:pt x="17169" y="3042"/>
                  </a:moveTo>
                  <a:cubicBezTo>
                    <a:pt x="16338" y="3042"/>
                    <a:pt x="15785" y="3651"/>
                    <a:pt x="15785" y="4563"/>
                  </a:cubicBezTo>
                  <a:cubicBezTo>
                    <a:pt x="15785" y="5476"/>
                    <a:pt x="16338" y="6085"/>
                    <a:pt x="17169" y="6085"/>
                  </a:cubicBezTo>
                  <a:cubicBezTo>
                    <a:pt x="18000" y="6085"/>
                    <a:pt x="18554" y="5476"/>
                    <a:pt x="18554" y="4563"/>
                  </a:cubicBezTo>
                  <a:cubicBezTo>
                    <a:pt x="18554" y="3651"/>
                    <a:pt x="18000" y="3042"/>
                    <a:pt x="17169" y="3042"/>
                  </a:cubicBezTo>
                  <a:close/>
                  <a:moveTo>
                    <a:pt x="17169" y="15515"/>
                  </a:moveTo>
                  <a:cubicBezTo>
                    <a:pt x="16338" y="15515"/>
                    <a:pt x="15785" y="16124"/>
                    <a:pt x="15785" y="17037"/>
                  </a:cubicBezTo>
                  <a:cubicBezTo>
                    <a:pt x="15785" y="17949"/>
                    <a:pt x="16338" y="18558"/>
                    <a:pt x="17169" y="18558"/>
                  </a:cubicBezTo>
                  <a:cubicBezTo>
                    <a:pt x="18000" y="18558"/>
                    <a:pt x="18554" y="17949"/>
                    <a:pt x="18554" y="17037"/>
                  </a:cubicBezTo>
                  <a:cubicBezTo>
                    <a:pt x="18554" y="16124"/>
                    <a:pt x="18000" y="15515"/>
                    <a:pt x="17169" y="15515"/>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nvGrpSpPr>
            <p:cNvPr id="604" name="Group 604"/>
            <p:cNvGrpSpPr/>
            <p:nvPr/>
          </p:nvGrpSpPr>
          <p:grpSpPr>
            <a:xfrm>
              <a:off x="354361" y="649049"/>
              <a:ext cx="2187872" cy="629443"/>
              <a:chOff x="0" y="0"/>
              <a:chExt cx="2187871" cy="629441"/>
            </a:xfrm>
          </p:grpSpPr>
          <p:sp>
            <p:nvSpPr>
              <p:cNvPr id="602" name="Shape 602"/>
              <p:cNvSpPr/>
              <p:nvPr/>
            </p:nvSpPr>
            <p:spPr>
              <a:xfrm>
                <a:off x="0" y="0"/>
                <a:ext cx="2187870"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375501">
                  <a:defRPr sz="1600" b="1">
                    <a:solidFill>
                      <a:srgbClr val="FFFFFF"/>
                    </a:solidFill>
                    <a:latin typeface="Roboto Condensed"/>
                    <a:ea typeface="Roboto Condensed"/>
                    <a:cs typeface="Roboto Condensed"/>
                    <a:sym typeface="Roboto Condensed"/>
                  </a:defRPr>
                </a:lvl1pPr>
              </a:lstStyle>
              <a:p>
                <a:r>
                  <a:t>Yazdırma/Mail</a:t>
                </a:r>
              </a:p>
            </p:txBody>
          </p:sp>
          <p:sp>
            <p:nvSpPr>
              <p:cNvPr id="603" name="Shape 603"/>
              <p:cNvSpPr/>
              <p:nvPr/>
            </p:nvSpPr>
            <p:spPr>
              <a:xfrm>
                <a:off x="0" y="273841"/>
                <a:ext cx="2187872" cy="355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spcBef>
                    <a:spcPts val="300"/>
                  </a:spcBef>
                  <a:defRPr sz="1200">
                    <a:solidFill>
                      <a:srgbClr val="FFFFFF"/>
                    </a:solidFill>
                    <a:latin typeface="Roboto Condensed"/>
                    <a:ea typeface="Roboto Condensed"/>
                    <a:cs typeface="Roboto Condensed"/>
                    <a:sym typeface="Roboto Condensed"/>
                  </a:defRPr>
                </a:lvl1pPr>
              </a:lstStyle>
              <a:p>
                <a:r>
                  <a:t>Teklif Formunu Dilerseniz Mail Atabilir Yada Yazdırabilirsiniz.</a:t>
                </a:r>
              </a:p>
            </p:txBody>
          </p:sp>
        </p:grpSp>
      </p:grpSp>
      <p:sp>
        <p:nvSpPr>
          <p:cNvPr id="606" name="Shape 606"/>
          <p:cNvSpPr/>
          <p:nvPr/>
        </p:nvSpPr>
        <p:spPr>
          <a:xfrm>
            <a:off x="2336766" y="183733"/>
            <a:ext cx="4242889" cy="4851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1219200">
              <a:defRPr sz="2600" b="1">
                <a:solidFill>
                  <a:srgbClr val="404040"/>
                </a:solidFill>
                <a:latin typeface="Roboto Medium"/>
                <a:ea typeface="Roboto Medium"/>
                <a:cs typeface="Roboto Medium"/>
                <a:sym typeface="Roboto Medium"/>
              </a:defRPr>
            </a:lvl1pPr>
          </a:lstStyle>
          <a:p>
            <a:r>
              <a:t>TEKLİF /SİPARİŞ FORMU</a:t>
            </a:r>
          </a:p>
        </p:txBody>
      </p:sp>
      <p:grpSp>
        <p:nvGrpSpPr>
          <p:cNvPr id="609" name="Group 609"/>
          <p:cNvGrpSpPr/>
          <p:nvPr/>
        </p:nvGrpSpPr>
        <p:grpSpPr>
          <a:xfrm>
            <a:off x="854836" y="8490335"/>
            <a:ext cx="1437141" cy="1499689"/>
            <a:chOff x="0" y="0"/>
            <a:chExt cx="1437139" cy="1499688"/>
          </a:xfrm>
        </p:grpSpPr>
        <p:sp>
          <p:nvSpPr>
            <p:cNvPr id="607" name="Shape 607"/>
            <p:cNvSpPr/>
            <p:nvPr/>
          </p:nvSpPr>
          <p:spPr>
            <a:xfrm>
              <a:off x="0" y="-1"/>
              <a:ext cx="1437141" cy="1499689"/>
            </a:xfrm>
            <a:prstGeom prst="rect">
              <a:avLst/>
            </a:prstGeom>
            <a:solidFill>
              <a:srgbClr val="7F7F7F"/>
            </a:solidFill>
            <a:ln w="19050" cap="flat">
              <a:solidFill>
                <a:srgbClr val="FFFFFF"/>
              </a:solidFill>
              <a:prstDash val="solid"/>
              <a:round/>
            </a:ln>
            <a:effectLst/>
          </p:spPr>
          <p:txBody>
            <a:bodyPr wrap="square" lIns="45718" tIns="45718" rIns="45718" bIns="45718" numCol="1" anchor="ctr">
              <a:noAutofit/>
            </a:bodyPr>
            <a:lstStyle/>
            <a:p>
              <a:pPr algn="ctr" defTabSz="1031625">
                <a:defRPr sz="6000">
                  <a:solidFill>
                    <a:srgbClr val="404040"/>
                  </a:solidFill>
                  <a:latin typeface="FontAwesome"/>
                  <a:ea typeface="FontAwesome"/>
                  <a:cs typeface="FontAwesome"/>
                  <a:sym typeface="FontAwesome"/>
                </a:defRPr>
              </a:pPr>
              <a:endParaRPr/>
            </a:p>
          </p:txBody>
        </p:sp>
        <p:sp>
          <p:nvSpPr>
            <p:cNvPr id="608" name="Shape 608"/>
            <p:cNvSpPr/>
            <p:nvPr/>
          </p:nvSpPr>
          <p:spPr>
            <a:xfrm>
              <a:off x="476904" y="325539"/>
              <a:ext cx="483329" cy="848608"/>
            </a:xfrm>
            <a:custGeom>
              <a:avLst/>
              <a:gdLst/>
              <a:ahLst/>
              <a:cxnLst>
                <a:cxn ang="0">
                  <a:pos x="wd2" y="hd2"/>
                </a:cxn>
                <a:cxn ang="5400000">
                  <a:pos x="wd2" y="hd2"/>
                </a:cxn>
                <a:cxn ang="10800000">
                  <a:pos x="wd2" y="hd2"/>
                </a:cxn>
                <a:cxn ang="16200000">
                  <a:pos x="wd2" y="hd2"/>
                </a:cxn>
              </a:cxnLst>
              <a:rect l="0" t="0" r="r" b="b"/>
              <a:pathLst>
                <a:path w="21600" h="21600" extrusionOk="0">
                  <a:moveTo>
                    <a:pt x="21600" y="19396"/>
                  </a:moveTo>
                  <a:cubicBezTo>
                    <a:pt x="21600" y="20718"/>
                    <a:pt x="20110" y="21600"/>
                    <a:pt x="17876" y="21600"/>
                  </a:cubicBezTo>
                  <a:cubicBezTo>
                    <a:pt x="3724" y="21600"/>
                    <a:pt x="3724" y="21600"/>
                    <a:pt x="3724" y="21600"/>
                  </a:cubicBezTo>
                  <a:cubicBezTo>
                    <a:pt x="1490" y="21600"/>
                    <a:pt x="0" y="20718"/>
                    <a:pt x="0" y="19396"/>
                  </a:cubicBezTo>
                  <a:cubicBezTo>
                    <a:pt x="0" y="2204"/>
                    <a:pt x="0" y="2204"/>
                    <a:pt x="0" y="2204"/>
                  </a:cubicBezTo>
                  <a:cubicBezTo>
                    <a:pt x="0" y="1322"/>
                    <a:pt x="1490" y="0"/>
                    <a:pt x="3724" y="0"/>
                  </a:cubicBezTo>
                  <a:cubicBezTo>
                    <a:pt x="17876" y="0"/>
                    <a:pt x="17876" y="0"/>
                    <a:pt x="17876" y="0"/>
                  </a:cubicBezTo>
                  <a:cubicBezTo>
                    <a:pt x="20110" y="0"/>
                    <a:pt x="21600" y="1322"/>
                    <a:pt x="21600" y="2204"/>
                  </a:cubicBezTo>
                  <a:lnTo>
                    <a:pt x="21600" y="19396"/>
                  </a:lnTo>
                  <a:close/>
                  <a:moveTo>
                    <a:pt x="18621" y="4849"/>
                  </a:moveTo>
                  <a:cubicBezTo>
                    <a:pt x="18621" y="4849"/>
                    <a:pt x="18621" y="4408"/>
                    <a:pt x="17876" y="4408"/>
                  </a:cubicBezTo>
                  <a:cubicBezTo>
                    <a:pt x="3724" y="4408"/>
                    <a:pt x="3724" y="4408"/>
                    <a:pt x="3724" y="4408"/>
                  </a:cubicBezTo>
                  <a:cubicBezTo>
                    <a:pt x="2979" y="4408"/>
                    <a:pt x="2234" y="4849"/>
                    <a:pt x="2234" y="4849"/>
                  </a:cubicBezTo>
                  <a:cubicBezTo>
                    <a:pt x="2234" y="16751"/>
                    <a:pt x="2234" y="16751"/>
                    <a:pt x="2234" y="16751"/>
                  </a:cubicBezTo>
                  <a:cubicBezTo>
                    <a:pt x="2234" y="17192"/>
                    <a:pt x="2979" y="17192"/>
                    <a:pt x="3724" y="17192"/>
                  </a:cubicBezTo>
                  <a:cubicBezTo>
                    <a:pt x="17876" y="17192"/>
                    <a:pt x="17876" y="17192"/>
                    <a:pt x="17876" y="17192"/>
                  </a:cubicBezTo>
                  <a:cubicBezTo>
                    <a:pt x="18621" y="17192"/>
                    <a:pt x="18621" y="17192"/>
                    <a:pt x="18621" y="16751"/>
                  </a:cubicBezTo>
                  <a:lnTo>
                    <a:pt x="18621" y="4849"/>
                  </a:lnTo>
                  <a:close/>
                  <a:moveTo>
                    <a:pt x="12662" y="2204"/>
                  </a:moveTo>
                  <a:cubicBezTo>
                    <a:pt x="8193" y="2204"/>
                    <a:pt x="8193" y="2204"/>
                    <a:pt x="8193" y="2204"/>
                  </a:cubicBezTo>
                  <a:cubicBezTo>
                    <a:pt x="8193" y="2204"/>
                    <a:pt x="8193" y="2645"/>
                    <a:pt x="8193" y="2645"/>
                  </a:cubicBezTo>
                  <a:cubicBezTo>
                    <a:pt x="8193" y="2645"/>
                    <a:pt x="8193" y="2645"/>
                    <a:pt x="8193" y="2645"/>
                  </a:cubicBezTo>
                  <a:cubicBezTo>
                    <a:pt x="12662" y="2645"/>
                    <a:pt x="12662" y="2645"/>
                    <a:pt x="12662" y="2645"/>
                  </a:cubicBezTo>
                  <a:cubicBezTo>
                    <a:pt x="13407" y="2645"/>
                    <a:pt x="13407" y="2645"/>
                    <a:pt x="13407" y="2645"/>
                  </a:cubicBezTo>
                  <a:cubicBezTo>
                    <a:pt x="13407" y="2645"/>
                    <a:pt x="13407" y="2204"/>
                    <a:pt x="12662" y="2204"/>
                  </a:cubicBezTo>
                  <a:close/>
                  <a:moveTo>
                    <a:pt x="10428" y="18073"/>
                  </a:moveTo>
                  <a:cubicBezTo>
                    <a:pt x="9683" y="18073"/>
                    <a:pt x="8193" y="18514"/>
                    <a:pt x="8193" y="19396"/>
                  </a:cubicBezTo>
                  <a:cubicBezTo>
                    <a:pt x="8193" y="20278"/>
                    <a:pt x="9683" y="20718"/>
                    <a:pt x="10428" y="20718"/>
                  </a:cubicBezTo>
                  <a:cubicBezTo>
                    <a:pt x="11917" y="20718"/>
                    <a:pt x="12662" y="20278"/>
                    <a:pt x="12662" y="19396"/>
                  </a:cubicBezTo>
                  <a:cubicBezTo>
                    <a:pt x="12662" y="18514"/>
                    <a:pt x="11917" y="18073"/>
                    <a:pt x="10428" y="18073"/>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031625">
                <a:defRPr sz="2000">
                  <a:latin typeface="Roboto Condensed"/>
                  <a:ea typeface="Roboto Condensed"/>
                  <a:cs typeface="Roboto Condensed"/>
                  <a:sym typeface="Roboto Condensed"/>
                </a:defRPr>
              </a:pPr>
              <a:endParaRPr/>
            </a:p>
          </p:txBody>
        </p:sp>
      </p:grpSp>
      <p:grpSp>
        <p:nvGrpSpPr>
          <p:cNvPr id="617" name="Group 617"/>
          <p:cNvGrpSpPr/>
          <p:nvPr/>
        </p:nvGrpSpPr>
        <p:grpSpPr>
          <a:xfrm>
            <a:off x="552114" y="681734"/>
            <a:ext cx="3156562" cy="6094985"/>
            <a:chOff x="0" y="0"/>
            <a:chExt cx="3156560" cy="6094983"/>
          </a:xfrm>
        </p:grpSpPr>
        <p:pic>
          <p:nvPicPr>
            <p:cNvPr id="610" name="image42.png"/>
            <p:cNvPicPr>
              <a:picLocks noChangeAspect="1"/>
            </p:cNvPicPr>
            <p:nvPr/>
          </p:nvPicPr>
          <p:blipFill>
            <a:blip r:embed="rId2">
              <a:extLst/>
            </a:blip>
            <a:srcRect l="23222" t="2544" r="23222" b="2543"/>
            <a:stretch>
              <a:fillRect/>
            </a:stretch>
          </p:blipFill>
          <p:spPr>
            <a:xfrm>
              <a:off x="234372" y="-1"/>
              <a:ext cx="2922190" cy="5780864"/>
            </a:xfrm>
            <a:prstGeom prst="rect">
              <a:avLst/>
            </a:prstGeom>
            <a:ln w="12700" cap="flat">
              <a:noFill/>
              <a:miter lim="400000"/>
            </a:ln>
            <a:effectLst/>
          </p:spPr>
        </p:pic>
        <p:pic>
          <p:nvPicPr>
            <p:cNvPr id="611" name="image19.jpeg"/>
            <p:cNvPicPr>
              <a:picLocks noChangeAspect="1"/>
            </p:cNvPicPr>
            <p:nvPr/>
          </p:nvPicPr>
          <p:blipFill>
            <a:blip r:embed="rId3" cstate="print">
              <a:extLst/>
            </a:blip>
            <a:srcRect t="4361"/>
            <a:stretch>
              <a:fillRect/>
            </a:stretch>
          </p:blipFill>
          <p:spPr>
            <a:xfrm>
              <a:off x="440788" y="673123"/>
              <a:ext cx="2537466" cy="4538078"/>
            </a:xfrm>
            <a:prstGeom prst="rect">
              <a:avLst/>
            </a:prstGeom>
            <a:ln w="12700" cap="flat">
              <a:noFill/>
              <a:miter lim="400000"/>
            </a:ln>
            <a:effectLst/>
          </p:spPr>
        </p:pic>
        <p:grpSp>
          <p:nvGrpSpPr>
            <p:cNvPr id="614" name="Group 614"/>
            <p:cNvGrpSpPr/>
            <p:nvPr/>
          </p:nvGrpSpPr>
          <p:grpSpPr>
            <a:xfrm>
              <a:off x="0" y="5218342"/>
              <a:ext cx="840078" cy="876642"/>
              <a:chOff x="0" y="0"/>
              <a:chExt cx="840077" cy="876640"/>
            </a:xfrm>
          </p:grpSpPr>
          <p:sp>
            <p:nvSpPr>
              <p:cNvPr id="612" name="Shape 612"/>
              <p:cNvSpPr/>
              <p:nvPr/>
            </p:nvSpPr>
            <p:spPr>
              <a:xfrm>
                <a:off x="0" y="0"/>
                <a:ext cx="840078" cy="876641"/>
              </a:xfrm>
              <a:prstGeom prst="rect">
                <a:avLst/>
              </a:prstGeom>
              <a:solidFill>
                <a:srgbClr val="7F7F7F"/>
              </a:solidFill>
              <a:ln w="19050" cap="flat">
                <a:solidFill>
                  <a:srgbClr val="FFFFFF"/>
                </a:solidFill>
                <a:prstDash val="solid"/>
                <a:round/>
              </a:ln>
              <a:effectLst/>
            </p:spPr>
            <p:txBody>
              <a:bodyPr wrap="square" lIns="45718" tIns="45718" rIns="45718" bIns="45718" numCol="1" anchor="ctr">
                <a:noAutofit/>
              </a:bodyPr>
              <a:lstStyle/>
              <a:p>
                <a:pPr algn="ctr" defTabSz="1031625">
                  <a:defRPr sz="6000">
                    <a:solidFill>
                      <a:srgbClr val="404040"/>
                    </a:solidFill>
                    <a:latin typeface="FontAwesome"/>
                    <a:ea typeface="FontAwesome"/>
                    <a:cs typeface="FontAwesome"/>
                    <a:sym typeface="FontAwesome"/>
                  </a:defRPr>
                </a:pPr>
                <a:endParaRPr/>
              </a:p>
            </p:txBody>
          </p:sp>
          <p:sp>
            <p:nvSpPr>
              <p:cNvPr id="613" name="Shape 613"/>
              <p:cNvSpPr/>
              <p:nvPr/>
            </p:nvSpPr>
            <p:spPr>
              <a:xfrm>
                <a:off x="278773" y="190293"/>
                <a:ext cx="282529" cy="496053"/>
              </a:xfrm>
              <a:custGeom>
                <a:avLst/>
                <a:gdLst/>
                <a:ahLst/>
                <a:cxnLst>
                  <a:cxn ang="0">
                    <a:pos x="wd2" y="hd2"/>
                  </a:cxn>
                  <a:cxn ang="5400000">
                    <a:pos x="wd2" y="hd2"/>
                  </a:cxn>
                  <a:cxn ang="10800000">
                    <a:pos x="wd2" y="hd2"/>
                  </a:cxn>
                  <a:cxn ang="16200000">
                    <a:pos x="wd2" y="hd2"/>
                  </a:cxn>
                </a:cxnLst>
                <a:rect l="0" t="0" r="r" b="b"/>
                <a:pathLst>
                  <a:path w="21600" h="21600" extrusionOk="0">
                    <a:moveTo>
                      <a:pt x="21600" y="19396"/>
                    </a:moveTo>
                    <a:cubicBezTo>
                      <a:pt x="21600" y="20718"/>
                      <a:pt x="20110" y="21600"/>
                      <a:pt x="17876" y="21600"/>
                    </a:cubicBezTo>
                    <a:cubicBezTo>
                      <a:pt x="3724" y="21600"/>
                      <a:pt x="3724" y="21600"/>
                      <a:pt x="3724" y="21600"/>
                    </a:cubicBezTo>
                    <a:cubicBezTo>
                      <a:pt x="1490" y="21600"/>
                      <a:pt x="0" y="20718"/>
                      <a:pt x="0" y="19396"/>
                    </a:cubicBezTo>
                    <a:cubicBezTo>
                      <a:pt x="0" y="2204"/>
                      <a:pt x="0" y="2204"/>
                      <a:pt x="0" y="2204"/>
                    </a:cubicBezTo>
                    <a:cubicBezTo>
                      <a:pt x="0" y="1322"/>
                      <a:pt x="1490" y="0"/>
                      <a:pt x="3724" y="0"/>
                    </a:cubicBezTo>
                    <a:cubicBezTo>
                      <a:pt x="17876" y="0"/>
                      <a:pt x="17876" y="0"/>
                      <a:pt x="17876" y="0"/>
                    </a:cubicBezTo>
                    <a:cubicBezTo>
                      <a:pt x="20110" y="0"/>
                      <a:pt x="21600" y="1322"/>
                      <a:pt x="21600" y="2204"/>
                    </a:cubicBezTo>
                    <a:lnTo>
                      <a:pt x="21600" y="19396"/>
                    </a:lnTo>
                    <a:close/>
                    <a:moveTo>
                      <a:pt x="18621" y="4849"/>
                    </a:moveTo>
                    <a:cubicBezTo>
                      <a:pt x="18621" y="4849"/>
                      <a:pt x="18621" y="4408"/>
                      <a:pt x="17876" y="4408"/>
                    </a:cubicBezTo>
                    <a:cubicBezTo>
                      <a:pt x="3724" y="4408"/>
                      <a:pt x="3724" y="4408"/>
                      <a:pt x="3724" y="4408"/>
                    </a:cubicBezTo>
                    <a:cubicBezTo>
                      <a:pt x="2979" y="4408"/>
                      <a:pt x="2234" y="4849"/>
                      <a:pt x="2234" y="4849"/>
                    </a:cubicBezTo>
                    <a:cubicBezTo>
                      <a:pt x="2234" y="16751"/>
                      <a:pt x="2234" y="16751"/>
                      <a:pt x="2234" y="16751"/>
                    </a:cubicBezTo>
                    <a:cubicBezTo>
                      <a:pt x="2234" y="17192"/>
                      <a:pt x="2979" y="17192"/>
                      <a:pt x="3724" y="17192"/>
                    </a:cubicBezTo>
                    <a:cubicBezTo>
                      <a:pt x="17876" y="17192"/>
                      <a:pt x="17876" y="17192"/>
                      <a:pt x="17876" y="17192"/>
                    </a:cubicBezTo>
                    <a:cubicBezTo>
                      <a:pt x="18621" y="17192"/>
                      <a:pt x="18621" y="17192"/>
                      <a:pt x="18621" y="16751"/>
                    </a:cubicBezTo>
                    <a:lnTo>
                      <a:pt x="18621" y="4849"/>
                    </a:lnTo>
                    <a:close/>
                    <a:moveTo>
                      <a:pt x="12662" y="2204"/>
                    </a:moveTo>
                    <a:cubicBezTo>
                      <a:pt x="8193" y="2204"/>
                      <a:pt x="8193" y="2204"/>
                      <a:pt x="8193" y="2204"/>
                    </a:cubicBezTo>
                    <a:cubicBezTo>
                      <a:pt x="8193" y="2204"/>
                      <a:pt x="8193" y="2645"/>
                      <a:pt x="8193" y="2645"/>
                    </a:cubicBezTo>
                    <a:cubicBezTo>
                      <a:pt x="8193" y="2645"/>
                      <a:pt x="8193" y="2645"/>
                      <a:pt x="8193" y="2645"/>
                    </a:cubicBezTo>
                    <a:cubicBezTo>
                      <a:pt x="12662" y="2645"/>
                      <a:pt x="12662" y="2645"/>
                      <a:pt x="12662" y="2645"/>
                    </a:cubicBezTo>
                    <a:cubicBezTo>
                      <a:pt x="13407" y="2645"/>
                      <a:pt x="13407" y="2645"/>
                      <a:pt x="13407" y="2645"/>
                    </a:cubicBezTo>
                    <a:cubicBezTo>
                      <a:pt x="13407" y="2645"/>
                      <a:pt x="13407" y="2204"/>
                      <a:pt x="12662" y="2204"/>
                    </a:cubicBezTo>
                    <a:close/>
                    <a:moveTo>
                      <a:pt x="10428" y="18073"/>
                    </a:moveTo>
                    <a:cubicBezTo>
                      <a:pt x="9683" y="18073"/>
                      <a:pt x="8193" y="18514"/>
                      <a:pt x="8193" y="19396"/>
                    </a:cubicBezTo>
                    <a:cubicBezTo>
                      <a:pt x="8193" y="20278"/>
                      <a:pt x="9683" y="20718"/>
                      <a:pt x="10428" y="20718"/>
                    </a:cubicBezTo>
                    <a:cubicBezTo>
                      <a:pt x="11917" y="20718"/>
                      <a:pt x="12662" y="20278"/>
                      <a:pt x="12662" y="19396"/>
                    </a:cubicBezTo>
                    <a:cubicBezTo>
                      <a:pt x="12662" y="18514"/>
                      <a:pt x="11917" y="18073"/>
                      <a:pt x="10428" y="18073"/>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031625">
                  <a:defRPr sz="2000">
                    <a:latin typeface="Roboto Condensed"/>
                    <a:ea typeface="Roboto Condensed"/>
                    <a:cs typeface="Roboto Condensed"/>
                    <a:sym typeface="Roboto Condensed"/>
                  </a:defRPr>
                </a:pPr>
                <a:endParaRPr/>
              </a:p>
            </p:txBody>
          </p:sp>
        </p:grpSp>
        <p:pic>
          <p:nvPicPr>
            <p:cNvPr id="615" name="image19.jpeg"/>
            <p:cNvPicPr>
              <a:picLocks noChangeAspect="1"/>
            </p:cNvPicPr>
            <p:nvPr/>
          </p:nvPicPr>
          <p:blipFill>
            <a:blip r:embed="rId3" cstate="print">
              <a:extLst/>
            </a:blip>
            <a:srcRect t="4361"/>
            <a:stretch>
              <a:fillRect/>
            </a:stretch>
          </p:blipFill>
          <p:spPr>
            <a:xfrm>
              <a:off x="454159" y="673123"/>
              <a:ext cx="2537466" cy="4538078"/>
            </a:xfrm>
            <a:prstGeom prst="rect">
              <a:avLst/>
            </a:prstGeom>
            <a:ln w="12700" cap="flat">
              <a:noFill/>
              <a:miter lim="400000"/>
            </a:ln>
            <a:effectLst/>
          </p:spPr>
        </p:pic>
        <p:pic>
          <p:nvPicPr>
            <p:cNvPr id="616" name="image19.jpeg"/>
            <p:cNvPicPr>
              <a:picLocks noChangeAspect="1"/>
            </p:cNvPicPr>
            <p:nvPr/>
          </p:nvPicPr>
          <p:blipFill>
            <a:blip r:embed="rId3" cstate="print">
              <a:extLst/>
            </a:blip>
            <a:srcRect t="4361"/>
            <a:stretch>
              <a:fillRect/>
            </a:stretch>
          </p:blipFill>
          <p:spPr>
            <a:xfrm>
              <a:off x="467530" y="673123"/>
              <a:ext cx="2537466" cy="4538078"/>
            </a:xfrm>
            <a:prstGeom prst="rect">
              <a:avLst/>
            </a:prstGeom>
            <a:ln w="12700" cap="flat">
              <a:noFill/>
              <a:miter lim="400000"/>
            </a:ln>
            <a:effectLst/>
          </p:spPr>
        </p:pic>
      </p:grpSp>
      <p:grpSp>
        <p:nvGrpSpPr>
          <p:cNvPr id="628" name="Group 628"/>
          <p:cNvGrpSpPr/>
          <p:nvPr/>
        </p:nvGrpSpPr>
        <p:grpSpPr>
          <a:xfrm>
            <a:off x="4352150" y="2745950"/>
            <a:ext cx="2998139" cy="1626806"/>
            <a:chOff x="-1" y="0"/>
            <a:chExt cx="2998137" cy="1626804"/>
          </a:xfrm>
        </p:grpSpPr>
        <p:grpSp>
          <p:nvGrpSpPr>
            <p:cNvPr id="626" name="Group 626"/>
            <p:cNvGrpSpPr/>
            <p:nvPr/>
          </p:nvGrpSpPr>
          <p:grpSpPr>
            <a:xfrm>
              <a:off x="-2" y="0"/>
              <a:ext cx="2998139" cy="1626806"/>
              <a:chOff x="-1" y="0"/>
              <a:chExt cx="2998137" cy="1626804"/>
            </a:xfrm>
          </p:grpSpPr>
          <p:grpSp>
            <p:nvGrpSpPr>
              <p:cNvPr id="621" name="Group 621"/>
              <p:cNvGrpSpPr/>
              <p:nvPr/>
            </p:nvGrpSpPr>
            <p:grpSpPr>
              <a:xfrm>
                <a:off x="-2" y="0"/>
                <a:ext cx="2998139" cy="1626806"/>
                <a:chOff x="0" y="0"/>
                <a:chExt cx="2998137" cy="1626804"/>
              </a:xfrm>
            </p:grpSpPr>
            <p:sp>
              <p:nvSpPr>
                <p:cNvPr id="618" name="Shape 618"/>
                <p:cNvSpPr/>
                <p:nvPr/>
              </p:nvSpPr>
              <p:spPr>
                <a:xfrm>
                  <a:off x="226968" y="0"/>
                  <a:ext cx="2555247" cy="1626805"/>
                </a:xfrm>
                <a:prstGeom prst="rect">
                  <a:avLst/>
                </a:prstGeom>
                <a:solidFill>
                  <a:srgbClr val="E33D3D"/>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619" name="Shape 619"/>
                <p:cNvSpPr/>
                <p:nvPr/>
              </p:nvSpPr>
              <p:spPr>
                <a:xfrm rot="5400000">
                  <a:off x="2698449" y="689586"/>
                  <a:ext cx="351745" cy="247632"/>
                </a:xfrm>
                <a:prstGeom prst="triangle">
                  <a:avLst/>
                </a:prstGeom>
                <a:solidFill>
                  <a:srgbClr val="E33D3D"/>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620" name="Shape 620"/>
                <p:cNvSpPr/>
                <p:nvPr/>
              </p:nvSpPr>
              <p:spPr>
                <a:xfrm rot="16200000" flipH="1">
                  <a:off x="-52057" y="689587"/>
                  <a:ext cx="351745" cy="247632"/>
                </a:xfrm>
                <a:prstGeom prst="triangle">
                  <a:avLst/>
                </a:prstGeom>
                <a:solidFill>
                  <a:srgbClr val="E33D3D"/>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sp>
            <p:nvSpPr>
              <p:cNvPr id="622" name="Shape 622"/>
              <p:cNvSpPr/>
              <p:nvPr/>
            </p:nvSpPr>
            <p:spPr>
              <a:xfrm>
                <a:off x="1289109" y="64020"/>
                <a:ext cx="419918" cy="419917"/>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2071" y="17788"/>
                      <a:pt x="12071" y="17788"/>
                      <a:pt x="12071" y="17788"/>
                    </a:cubicBezTo>
                    <a:cubicBezTo>
                      <a:pt x="8894" y="21282"/>
                      <a:pt x="8894" y="21282"/>
                      <a:pt x="8894" y="21282"/>
                    </a:cubicBezTo>
                    <a:cubicBezTo>
                      <a:pt x="8894" y="21282"/>
                      <a:pt x="8576" y="21600"/>
                      <a:pt x="8259" y="21600"/>
                    </a:cubicBezTo>
                    <a:cubicBezTo>
                      <a:pt x="8259" y="21600"/>
                      <a:pt x="8259" y="21600"/>
                      <a:pt x="8259" y="21600"/>
                    </a:cubicBezTo>
                    <a:cubicBezTo>
                      <a:pt x="7941" y="21282"/>
                      <a:pt x="7624" y="20965"/>
                      <a:pt x="7624" y="20647"/>
                    </a:cubicBezTo>
                    <a:cubicBezTo>
                      <a:pt x="7624" y="16518"/>
                      <a:pt x="7624" y="16518"/>
                      <a:pt x="7624" y="16518"/>
                    </a:cubicBezTo>
                    <a:cubicBezTo>
                      <a:pt x="18106" y="3812"/>
                      <a:pt x="18106" y="3812"/>
                      <a:pt x="18106" y="3812"/>
                    </a:cubicBezTo>
                    <a:cubicBezTo>
                      <a:pt x="5082" y="14929"/>
                      <a:pt x="5082" y="14929"/>
                      <a:pt x="5082" y="14929"/>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647" y="0"/>
                      <a:pt x="20647" y="0"/>
                    </a:cubicBezTo>
                    <a:cubicBezTo>
                      <a:pt x="20965" y="0"/>
                      <a:pt x="20965" y="0"/>
                      <a:pt x="21282" y="0"/>
                    </a:cubicBezTo>
                    <a:cubicBezTo>
                      <a:pt x="21600" y="318"/>
                      <a:pt x="21600" y="635"/>
                      <a:pt x="21600" y="953"/>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nvGrpSpPr>
              <p:cNvPr id="625" name="Group 625"/>
              <p:cNvGrpSpPr/>
              <p:nvPr/>
            </p:nvGrpSpPr>
            <p:grpSpPr>
              <a:xfrm>
                <a:off x="420700" y="520760"/>
                <a:ext cx="2156733" cy="1042441"/>
                <a:chOff x="0" y="0"/>
                <a:chExt cx="2156732" cy="1042439"/>
              </a:xfrm>
            </p:grpSpPr>
            <p:sp>
              <p:nvSpPr>
                <p:cNvPr id="623" name="Shape 623"/>
                <p:cNvSpPr/>
                <p:nvPr/>
              </p:nvSpPr>
              <p:spPr>
                <a:xfrm>
                  <a:off x="204783" y="0"/>
                  <a:ext cx="1747166" cy="482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defTabSz="1375501">
                    <a:defRPr sz="1600" b="1">
                      <a:solidFill>
                        <a:srgbClr val="FFFFFF"/>
                      </a:solidFill>
                      <a:latin typeface="Roboto Condensed"/>
                      <a:ea typeface="Roboto Condensed"/>
                      <a:cs typeface="Roboto Condensed"/>
                      <a:sym typeface="Roboto Condensed"/>
                    </a:defRPr>
                  </a:pPr>
                  <a:r>
                    <a:t>Teklif</a:t>
                  </a:r>
                </a:p>
                <a:p>
                  <a:pPr algn="ctr" defTabSz="1375501">
                    <a:defRPr sz="1600" b="1">
                      <a:solidFill>
                        <a:srgbClr val="FFFFFF"/>
                      </a:solidFill>
                      <a:latin typeface="Roboto Condensed"/>
                      <a:ea typeface="Roboto Condensed"/>
                      <a:cs typeface="Roboto Condensed"/>
                      <a:sym typeface="Roboto Condensed"/>
                    </a:defRPr>
                  </a:pPr>
                  <a:r>
                    <a:t>Gönderimi</a:t>
                  </a:r>
                </a:p>
              </p:txBody>
            </p:sp>
            <p:sp>
              <p:nvSpPr>
                <p:cNvPr id="624" name="Shape 624"/>
                <p:cNvSpPr/>
                <p:nvPr/>
              </p:nvSpPr>
              <p:spPr>
                <a:xfrm>
                  <a:off x="0" y="509039"/>
                  <a:ext cx="2156733"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spcBef>
                      <a:spcPts val="300"/>
                    </a:spcBef>
                    <a:defRPr sz="1200">
                      <a:solidFill>
                        <a:srgbClr val="FFFFFF"/>
                      </a:solidFill>
                      <a:latin typeface="Roboto Condensed"/>
                      <a:ea typeface="Roboto Condensed"/>
                      <a:cs typeface="Roboto Condensed"/>
                      <a:sym typeface="Roboto Condensed"/>
                    </a:defRPr>
                  </a:lvl1pPr>
                </a:lstStyle>
                <a:p>
                  <a:r>
                    <a:t>Girilen ürünlerin listesi merkezdeki yazılımdaki teklif yada Sipariş modülüne aktarılır.</a:t>
                  </a:r>
                </a:p>
              </p:txBody>
            </p:sp>
          </p:grpSp>
        </p:grpSp>
        <p:pic>
          <p:nvPicPr>
            <p:cNvPr id="627" name="image37.png"/>
            <p:cNvPicPr>
              <a:picLocks noChangeAspect="1"/>
            </p:cNvPicPr>
            <p:nvPr/>
          </p:nvPicPr>
          <p:blipFill>
            <a:blip r:embed="rId4" cstate="print">
              <a:extLst/>
            </a:blip>
            <a:srcRect l="3776" t="36371" r="3776" b="31125"/>
            <a:stretch>
              <a:fillRect/>
            </a:stretch>
          </p:blipFill>
          <p:spPr>
            <a:xfrm rot="19575494">
              <a:off x="265313" y="259045"/>
              <a:ext cx="1031872" cy="326904"/>
            </a:xfrm>
            <a:prstGeom prst="rect">
              <a:avLst/>
            </a:prstGeom>
            <a:ln w="12700" cap="flat">
              <a:noFill/>
              <a:miter lim="400000"/>
            </a:ln>
            <a:effectLst/>
          </p:spPr>
        </p:pic>
      </p:grpSp>
      <p:pic>
        <p:nvPicPr>
          <p:cNvPr id="629" name="image24.png"/>
          <p:cNvPicPr>
            <a:picLocks noChangeAspect="1"/>
          </p:cNvPicPr>
          <p:nvPr/>
        </p:nvPicPr>
        <p:blipFill>
          <a:blip r:embed="rId5" cstate="print">
            <a:extLst/>
          </a:blip>
          <a:stretch>
            <a:fillRect/>
          </a:stretch>
        </p:blipFill>
        <p:spPr>
          <a:xfrm>
            <a:off x="7266534" y="114588"/>
            <a:ext cx="1960283" cy="572936"/>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617"/>
                                        </p:tgtEl>
                                        <p:attrNameLst>
                                          <p:attrName>style.visibility</p:attrName>
                                        </p:attrNameLst>
                                      </p:cBhvr>
                                      <p:to>
                                        <p:strVal val="visible"/>
                                      </p:to>
                                    </p:set>
                                    <p:animEffect transition="in" filter="wipe(up)">
                                      <p:cBhvr>
                                        <p:cTn id="7" dur="1000"/>
                                        <p:tgtEl>
                                          <p:spTgt spid="6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596"/>
                                        </p:tgtEl>
                                        <p:attrNameLst>
                                          <p:attrName>style.visibility</p:attrName>
                                        </p:attrNameLst>
                                      </p:cBhvr>
                                      <p:to>
                                        <p:strVal val="visible"/>
                                      </p:to>
                                    </p:set>
                                    <p:animEffect transition="in" filter="wipe(left)">
                                      <p:cBhvr>
                                        <p:cTn id="12" dur="1000"/>
                                        <p:tgtEl>
                                          <p:spTgt spid="59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628"/>
                                        </p:tgtEl>
                                        <p:attrNameLst>
                                          <p:attrName>style.visibility</p:attrName>
                                        </p:attrNameLst>
                                      </p:cBhvr>
                                      <p:to>
                                        <p:strVal val="visible"/>
                                      </p:to>
                                    </p:set>
                                    <p:animEffect transition="in" filter="wipe(left)">
                                      <p:cBhvr>
                                        <p:cTn id="17" dur="1000"/>
                                        <p:tgtEl>
                                          <p:spTgt spid="6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p:tmAbs val="0"/>
                                  </p:iterate>
                                  <p:childTnLst>
                                    <p:set>
                                      <p:cBhvr>
                                        <p:cTn id="21" fill="hold"/>
                                        <p:tgtEl>
                                          <p:spTgt spid="605"/>
                                        </p:tgtEl>
                                        <p:attrNameLst>
                                          <p:attrName>style.visibility</p:attrName>
                                        </p:attrNameLst>
                                      </p:cBhvr>
                                      <p:to>
                                        <p:strVal val="visible"/>
                                      </p:to>
                                    </p:set>
                                    <p:animEffect transition="in" filter="wipe(left)">
                                      <p:cBhvr>
                                        <p:cTn id="22" dur="1000"/>
                                        <p:tgtEl>
                                          <p:spTgt spid="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0" animBg="1" advAuto="0"/>
      <p:bldP spid="605" grpId="0" animBg="1" advAuto="0"/>
      <p:bldP spid="617" grpId="0" animBg="1" advAuto="0"/>
      <p:bldP spid="628"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hape 631"/>
          <p:cNvSpPr>
            <a:spLocks noGrp="1"/>
          </p:cNvSpPr>
          <p:nvPr>
            <p:ph type="sldNum" sz="quarter" idx="2"/>
          </p:nvPr>
        </p:nvSpPr>
        <p:spPr>
          <a:xfrm>
            <a:off x="4273936" y="5790848"/>
            <a:ext cx="214482" cy="208281"/>
          </a:xfrm>
          <a:prstGeom prst="rect">
            <a:avLst/>
          </a:prstGeom>
          <a:extLst>
            <a:ext uri="{C572A759-6A51-4108-AA02-DFA0A04FC94B}">
              <ma14:wrappingTextBoxFlag xmlns="" xmlns:ma14="http://schemas.microsoft.com/office/mac/drawingml/2011/main" val="1"/>
            </a:ext>
          </a:extLst>
        </p:spPr>
        <p:txBody>
          <a:bodyPr lIns="34290" tIns="34290" rIns="34290" bIns="34290"/>
          <a:lstStyle>
            <a:lvl1pPr>
              <a:defRPr sz="1000"/>
            </a:lvl1pPr>
          </a:lstStyle>
          <a:p>
            <a:fld id="{86CB4B4D-7CA3-9044-876B-883B54F8677D}" type="slidenum">
              <a:rPr/>
              <a:pPr/>
              <a:t>32</a:t>
            </a:fld>
            <a:endParaRPr/>
          </a:p>
        </p:txBody>
      </p:sp>
      <p:sp>
        <p:nvSpPr>
          <p:cNvPr id="632" name="Shape 632"/>
          <p:cNvSpPr/>
          <p:nvPr/>
        </p:nvSpPr>
        <p:spPr>
          <a:xfrm>
            <a:off x="3145462" y="160992"/>
            <a:ext cx="5398201" cy="4851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1219200">
              <a:defRPr sz="2600" b="1">
                <a:solidFill>
                  <a:srgbClr val="404040"/>
                </a:solidFill>
                <a:latin typeface="Roboto Medium"/>
                <a:ea typeface="Roboto Medium"/>
                <a:cs typeface="Roboto Medium"/>
                <a:sym typeface="Roboto Medium"/>
              </a:defRPr>
            </a:lvl1pPr>
          </a:lstStyle>
          <a:p>
            <a:r>
              <a:t>Ziyareti Sonlandırma</a:t>
            </a:r>
          </a:p>
        </p:txBody>
      </p:sp>
      <p:grpSp>
        <p:nvGrpSpPr>
          <p:cNvPr id="641" name="Group 641"/>
          <p:cNvGrpSpPr/>
          <p:nvPr/>
        </p:nvGrpSpPr>
        <p:grpSpPr>
          <a:xfrm>
            <a:off x="5115774" y="1007775"/>
            <a:ext cx="3373314" cy="1830378"/>
            <a:chOff x="0" y="0"/>
            <a:chExt cx="3373313" cy="1830376"/>
          </a:xfrm>
        </p:grpSpPr>
        <p:grpSp>
          <p:nvGrpSpPr>
            <p:cNvPr id="636" name="Group 636"/>
            <p:cNvGrpSpPr/>
            <p:nvPr/>
          </p:nvGrpSpPr>
          <p:grpSpPr>
            <a:xfrm>
              <a:off x="-1" y="0"/>
              <a:ext cx="3373314" cy="1830377"/>
              <a:chOff x="0" y="0"/>
              <a:chExt cx="3373312" cy="1830376"/>
            </a:xfrm>
          </p:grpSpPr>
          <p:sp>
            <p:nvSpPr>
              <p:cNvPr id="633" name="Shape 633"/>
              <p:cNvSpPr/>
              <p:nvPr/>
            </p:nvSpPr>
            <p:spPr>
              <a:xfrm>
                <a:off x="255370" y="-1"/>
                <a:ext cx="2875001" cy="1830377"/>
              </a:xfrm>
              <a:prstGeom prst="rect">
                <a:avLst/>
              </a:prstGeom>
              <a:solidFill>
                <a:srgbClr val="F34629"/>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634" name="Shape 634"/>
              <p:cNvSpPr/>
              <p:nvPr/>
            </p:nvSpPr>
            <p:spPr>
              <a:xfrm rot="5400000">
                <a:off x="3036124" y="775877"/>
                <a:ext cx="395758" cy="278620"/>
              </a:xfrm>
              <a:prstGeom prst="triangle">
                <a:avLst/>
              </a:prstGeom>
              <a:solidFill>
                <a:srgbClr val="F3462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635" name="Shape 635"/>
              <p:cNvSpPr/>
              <p:nvPr/>
            </p:nvSpPr>
            <p:spPr>
              <a:xfrm rot="16200000" flipH="1">
                <a:off x="-58570" y="775878"/>
                <a:ext cx="395759" cy="278621"/>
              </a:xfrm>
              <a:prstGeom prst="triangle">
                <a:avLst/>
              </a:prstGeom>
              <a:solidFill>
                <a:srgbClr val="F3462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grpSp>
          <p:nvGrpSpPr>
            <p:cNvPr id="639" name="Group 639"/>
            <p:cNvGrpSpPr/>
            <p:nvPr/>
          </p:nvGrpSpPr>
          <p:grpSpPr>
            <a:xfrm>
              <a:off x="194861" y="764746"/>
              <a:ext cx="2997809" cy="800175"/>
              <a:chOff x="0" y="0"/>
              <a:chExt cx="2997808" cy="800173"/>
            </a:xfrm>
          </p:grpSpPr>
          <p:sp>
            <p:nvSpPr>
              <p:cNvPr id="637" name="Shape 637"/>
              <p:cNvSpPr/>
              <p:nvPr/>
            </p:nvSpPr>
            <p:spPr>
              <a:xfrm>
                <a:off x="0" y="0"/>
                <a:ext cx="2997809"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375501">
                  <a:defRPr sz="1600" b="1">
                    <a:solidFill>
                      <a:srgbClr val="FFFFFF"/>
                    </a:solidFill>
                    <a:latin typeface="Roboto Condensed"/>
                    <a:ea typeface="Roboto Condensed"/>
                    <a:cs typeface="Roboto Condensed"/>
                    <a:sym typeface="Roboto Condensed"/>
                  </a:defRPr>
                </a:lvl1pPr>
              </a:lstStyle>
              <a:p>
                <a:r>
                  <a:t>Ziyaret Sonu Anında Merkezde </a:t>
                </a:r>
              </a:p>
            </p:txBody>
          </p:sp>
          <p:sp>
            <p:nvSpPr>
              <p:cNvPr id="638" name="Shape 638"/>
              <p:cNvSpPr/>
              <p:nvPr/>
            </p:nvSpPr>
            <p:spPr>
              <a:xfrm>
                <a:off x="49766" y="444573"/>
                <a:ext cx="2898274" cy="355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spcBef>
                    <a:spcPts val="300"/>
                  </a:spcBef>
                  <a:defRPr sz="1200">
                    <a:solidFill>
                      <a:srgbClr val="FFFFFF"/>
                    </a:solidFill>
                    <a:latin typeface="Roboto Condensed"/>
                    <a:ea typeface="Roboto Condensed"/>
                    <a:cs typeface="Roboto Condensed"/>
                    <a:sym typeface="Roboto Condensed"/>
                  </a:defRPr>
                </a:lvl1pPr>
              </a:lstStyle>
              <a:p>
                <a:r>
                  <a:t>Ziyaret kapatıldığı anda internet bağlantısu üzeriden tüm bilgiler buluta gönderilir.</a:t>
                </a:r>
              </a:p>
            </p:txBody>
          </p:sp>
        </p:grpSp>
        <p:sp>
          <p:nvSpPr>
            <p:cNvPr id="640" name="Shape 640"/>
            <p:cNvSpPr/>
            <p:nvPr/>
          </p:nvSpPr>
          <p:spPr>
            <a:xfrm>
              <a:off x="1403035" y="104218"/>
              <a:ext cx="567241" cy="56724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23"/>
                    <a:pt x="16723" y="21600"/>
                    <a:pt x="10800" y="21600"/>
                  </a:cubicBezTo>
                  <a:cubicBezTo>
                    <a:pt x="4877" y="21600"/>
                    <a:pt x="0" y="16723"/>
                    <a:pt x="0" y="10800"/>
                  </a:cubicBezTo>
                  <a:cubicBezTo>
                    <a:pt x="0" y="4877"/>
                    <a:pt x="4877" y="0"/>
                    <a:pt x="10800" y="0"/>
                  </a:cubicBezTo>
                  <a:cubicBezTo>
                    <a:pt x="16723" y="0"/>
                    <a:pt x="21600" y="4877"/>
                    <a:pt x="21600" y="10800"/>
                  </a:cubicBezTo>
                  <a:close/>
                  <a:moveTo>
                    <a:pt x="14284" y="7665"/>
                  </a:moveTo>
                  <a:cubicBezTo>
                    <a:pt x="14632" y="7665"/>
                    <a:pt x="14632" y="7316"/>
                    <a:pt x="14632" y="7316"/>
                  </a:cubicBezTo>
                  <a:cubicBezTo>
                    <a:pt x="14632" y="7316"/>
                    <a:pt x="14632" y="7316"/>
                    <a:pt x="14981" y="7316"/>
                  </a:cubicBezTo>
                  <a:cubicBezTo>
                    <a:pt x="14981" y="6968"/>
                    <a:pt x="15329" y="6968"/>
                    <a:pt x="15677" y="6968"/>
                  </a:cubicBezTo>
                  <a:cubicBezTo>
                    <a:pt x="16026" y="6968"/>
                    <a:pt x="16026" y="6968"/>
                    <a:pt x="16374" y="7316"/>
                  </a:cubicBezTo>
                  <a:cubicBezTo>
                    <a:pt x="16374" y="6968"/>
                    <a:pt x="16723" y="6968"/>
                    <a:pt x="16723" y="6968"/>
                  </a:cubicBezTo>
                  <a:cubicBezTo>
                    <a:pt x="16723" y="6619"/>
                    <a:pt x="17071" y="6619"/>
                    <a:pt x="17071" y="6619"/>
                  </a:cubicBezTo>
                  <a:cubicBezTo>
                    <a:pt x="17071" y="6619"/>
                    <a:pt x="17071" y="6271"/>
                    <a:pt x="17071" y="6271"/>
                  </a:cubicBezTo>
                  <a:cubicBezTo>
                    <a:pt x="17071" y="6271"/>
                    <a:pt x="16723" y="6271"/>
                    <a:pt x="16723" y="5923"/>
                  </a:cubicBezTo>
                  <a:cubicBezTo>
                    <a:pt x="16723" y="5923"/>
                    <a:pt x="16723" y="5923"/>
                    <a:pt x="16723" y="5923"/>
                  </a:cubicBezTo>
                  <a:cubicBezTo>
                    <a:pt x="16723" y="5923"/>
                    <a:pt x="16374" y="5923"/>
                    <a:pt x="16374" y="5923"/>
                  </a:cubicBezTo>
                  <a:cubicBezTo>
                    <a:pt x="16026" y="5923"/>
                    <a:pt x="16026" y="5574"/>
                    <a:pt x="16026" y="5574"/>
                  </a:cubicBezTo>
                  <a:cubicBezTo>
                    <a:pt x="16026" y="5226"/>
                    <a:pt x="15677" y="5226"/>
                    <a:pt x="15677" y="5226"/>
                  </a:cubicBezTo>
                  <a:cubicBezTo>
                    <a:pt x="15677" y="5226"/>
                    <a:pt x="15677" y="4877"/>
                    <a:pt x="15677" y="4877"/>
                  </a:cubicBezTo>
                  <a:cubicBezTo>
                    <a:pt x="15329" y="4877"/>
                    <a:pt x="15329" y="5226"/>
                    <a:pt x="15329" y="5226"/>
                  </a:cubicBezTo>
                  <a:cubicBezTo>
                    <a:pt x="14981" y="5226"/>
                    <a:pt x="14981" y="5226"/>
                    <a:pt x="14981" y="5226"/>
                  </a:cubicBezTo>
                  <a:cubicBezTo>
                    <a:pt x="14981" y="5226"/>
                    <a:pt x="14981" y="5226"/>
                    <a:pt x="14632" y="5226"/>
                  </a:cubicBezTo>
                  <a:cubicBezTo>
                    <a:pt x="14981" y="5226"/>
                    <a:pt x="14632" y="5226"/>
                    <a:pt x="14632" y="5226"/>
                  </a:cubicBezTo>
                  <a:cubicBezTo>
                    <a:pt x="14632" y="4877"/>
                    <a:pt x="14632" y="4877"/>
                    <a:pt x="14632" y="4877"/>
                  </a:cubicBezTo>
                  <a:cubicBezTo>
                    <a:pt x="14632" y="4877"/>
                    <a:pt x="14632" y="4877"/>
                    <a:pt x="14632" y="4877"/>
                  </a:cubicBezTo>
                  <a:cubicBezTo>
                    <a:pt x="14632" y="4529"/>
                    <a:pt x="14284" y="4529"/>
                    <a:pt x="13935" y="4529"/>
                  </a:cubicBezTo>
                  <a:cubicBezTo>
                    <a:pt x="13935" y="4181"/>
                    <a:pt x="13239" y="4181"/>
                    <a:pt x="13239" y="4181"/>
                  </a:cubicBezTo>
                  <a:cubicBezTo>
                    <a:pt x="12890" y="4529"/>
                    <a:pt x="13239" y="4529"/>
                    <a:pt x="13239" y="4877"/>
                  </a:cubicBezTo>
                  <a:cubicBezTo>
                    <a:pt x="13239" y="4877"/>
                    <a:pt x="12890" y="4877"/>
                    <a:pt x="12890" y="5226"/>
                  </a:cubicBezTo>
                  <a:cubicBezTo>
                    <a:pt x="12890" y="5226"/>
                    <a:pt x="13239" y="5226"/>
                    <a:pt x="13239" y="5574"/>
                  </a:cubicBezTo>
                  <a:cubicBezTo>
                    <a:pt x="13239" y="5923"/>
                    <a:pt x="12890" y="5923"/>
                    <a:pt x="12890" y="5923"/>
                  </a:cubicBezTo>
                  <a:cubicBezTo>
                    <a:pt x="12890" y="6271"/>
                    <a:pt x="12890" y="6271"/>
                    <a:pt x="12890" y="6619"/>
                  </a:cubicBezTo>
                  <a:cubicBezTo>
                    <a:pt x="13239" y="6619"/>
                    <a:pt x="12890" y="6619"/>
                    <a:pt x="12890" y="6619"/>
                  </a:cubicBezTo>
                  <a:cubicBezTo>
                    <a:pt x="12542" y="6968"/>
                    <a:pt x="12194" y="6619"/>
                    <a:pt x="12194" y="6271"/>
                  </a:cubicBezTo>
                  <a:cubicBezTo>
                    <a:pt x="12194" y="6271"/>
                    <a:pt x="12194" y="5923"/>
                    <a:pt x="11845" y="5923"/>
                  </a:cubicBezTo>
                  <a:cubicBezTo>
                    <a:pt x="11845" y="5923"/>
                    <a:pt x="11497" y="5923"/>
                    <a:pt x="11497" y="5923"/>
                  </a:cubicBezTo>
                  <a:cubicBezTo>
                    <a:pt x="11497" y="5574"/>
                    <a:pt x="11148" y="5574"/>
                    <a:pt x="11148" y="5574"/>
                  </a:cubicBezTo>
                  <a:cubicBezTo>
                    <a:pt x="10800" y="5574"/>
                    <a:pt x="10452" y="5574"/>
                    <a:pt x="10103" y="5574"/>
                  </a:cubicBezTo>
                  <a:cubicBezTo>
                    <a:pt x="10452" y="5574"/>
                    <a:pt x="10103" y="5226"/>
                    <a:pt x="10103" y="5226"/>
                  </a:cubicBezTo>
                  <a:cubicBezTo>
                    <a:pt x="10103" y="4877"/>
                    <a:pt x="10103" y="4877"/>
                    <a:pt x="10103" y="4877"/>
                  </a:cubicBezTo>
                  <a:cubicBezTo>
                    <a:pt x="10103" y="4529"/>
                    <a:pt x="10103" y="4529"/>
                    <a:pt x="10103" y="4529"/>
                  </a:cubicBezTo>
                  <a:cubicBezTo>
                    <a:pt x="10103" y="4181"/>
                    <a:pt x="10452" y="3832"/>
                    <a:pt x="10452" y="3832"/>
                  </a:cubicBezTo>
                  <a:cubicBezTo>
                    <a:pt x="10800" y="4181"/>
                    <a:pt x="10800" y="4181"/>
                    <a:pt x="11148" y="3832"/>
                  </a:cubicBezTo>
                  <a:cubicBezTo>
                    <a:pt x="11148" y="3832"/>
                    <a:pt x="11148" y="3484"/>
                    <a:pt x="11497" y="3484"/>
                  </a:cubicBezTo>
                  <a:cubicBezTo>
                    <a:pt x="11497" y="3135"/>
                    <a:pt x="11845" y="3484"/>
                    <a:pt x="12194" y="3484"/>
                  </a:cubicBezTo>
                  <a:cubicBezTo>
                    <a:pt x="12194" y="3484"/>
                    <a:pt x="12194" y="3135"/>
                    <a:pt x="12194" y="3135"/>
                  </a:cubicBezTo>
                  <a:cubicBezTo>
                    <a:pt x="12194" y="3135"/>
                    <a:pt x="12194" y="2787"/>
                    <a:pt x="12194" y="2787"/>
                  </a:cubicBezTo>
                  <a:cubicBezTo>
                    <a:pt x="11845" y="2439"/>
                    <a:pt x="11497" y="2787"/>
                    <a:pt x="11845" y="2787"/>
                  </a:cubicBezTo>
                  <a:cubicBezTo>
                    <a:pt x="11845" y="2787"/>
                    <a:pt x="11497" y="3484"/>
                    <a:pt x="11148" y="3135"/>
                  </a:cubicBezTo>
                  <a:cubicBezTo>
                    <a:pt x="11148" y="3135"/>
                    <a:pt x="11148" y="2787"/>
                    <a:pt x="10800" y="2787"/>
                  </a:cubicBezTo>
                  <a:cubicBezTo>
                    <a:pt x="10800" y="2787"/>
                    <a:pt x="10800" y="2787"/>
                    <a:pt x="10800" y="3135"/>
                  </a:cubicBezTo>
                  <a:cubicBezTo>
                    <a:pt x="10800" y="2787"/>
                    <a:pt x="10452" y="2787"/>
                    <a:pt x="10103" y="2787"/>
                  </a:cubicBezTo>
                  <a:cubicBezTo>
                    <a:pt x="10452" y="2439"/>
                    <a:pt x="10103" y="2439"/>
                    <a:pt x="10103" y="2439"/>
                  </a:cubicBezTo>
                  <a:cubicBezTo>
                    <a:pt x="10103" y="2090"/>
                    <a:pt x="9755" y="2090"/>
                    <a:pt x="9406" y="2090"/>
                  </a:cubicBezTo>
                  <a:cubicBezTo>
                    <a:pt x="9406" y="2439"/>
                    <a:pt x="9755" y="2787"/>
                    <a:pt x="10103" y="2787"/>
                  </a:cubicBezTo>
                  <a:cubicBezTo>
                    <a:pt x="10103" y="2787"/>
                    <a:pt x="10103" y="2787"/>
                    <a:pt x="10103" y="2787"/>
                  </a:cubicBezTo>
                  <a:cubicBezTo>
                    <a:pt x="10103" y="2787"/>
                    <a:pt x="9755" y="3135"/>
                    <a:pt x="9755" y="3135"/>
                  </a:cubicBezTo>
                  <a:cubicBezTo>
                    <a:pt x="9755" y="3135"/>
                    <a:pt x="9755" y="3484"/>
                    <a:pt x="9755" y="3484"/>
                  </a:cubicBezTo>
                  <a:cubicBezTo>
                    <a:pt x="9406" y="3484"/>
                    <a:pt x="9406" y="3135"/>
                    <a:pt x="9406" y="3135"/>
                  </a:cubicBezTo>
                  <a:cubicBezTo>
                    <a:pt x="9755" y="3135"/>
                    <a:pt x="9058" y="3135"/>
                    <a:pt x="9058" y="3135"/>
                  </a:cubicBezTo>
                  <a:cubicBezTo>
                    <a:pt x="8710" y="3135"/>
                    <a:pt x="8361" y="3135"/>
                    <a:pt x="8361" y="3135"/>
                  </a:cubicBezTo>
                  <a:cubicBezTo>
                    <a:pt x="8361" y="2787"/>
                    <a:pt x="8361" y="2439"/>
                    <a:pt x="8361" y="2787"/>
                  </a:cubicBezTo>
                  <a:cubicBezTo>
                    <a:pt x="8361" y="2439"/>
                    <a:pt x="8013" y="2439"/>
                    <a:pt x="8013" y="2439"/>
                  </a:cubicBezTo>
                  <a:cubicBezTo>
                    <a:pt x="7665" y="2439"/>
                    <a:pt x="7316" y="2787"/>
                    <a:pt x="6619" y="3135"/>
                  </a:cubicBezTo>
                  <a:cubicBezTo>
                    <a:pt x="6619" y="3135"/>
                    <a:pt x="6968" y="3135"/>
                    <a:pt x="6968" y="3135"/>
                  </a:cubicBezTo>
                  <a:cubicBezTo>
                    <a:pt x="6968" y="2787"/>
                    <a:pt x="6968" y="2787"/>
                    <a:pt x="7316" y="2787"/>
                  </a:cubicBezTo>
                  <a:cubicBezTo>
                    <a:pt x="7316" y="2787"/>
                    <a:pt x="7665" y="2439"/>
                    <a:pt x="7665" y="2787"/>
                  </a:cubicBezTo>
                  <a:cubicBezTo>
                    <a:pt x="7665" y="2787"/>
                    <a:pt x="8013" y="2787"/>
                    <a:pt x="8013" y="2787"/>
                  </a:cubicBezTo>
                  <a:cubicBezTo>
                    <a:pt x="8013" y="2787"/>
                    <a:pt x="8013" y="2787"/>
                    <a:pt x="8013" y="3135"/>
                  </a:cubicBezTo>
                  <a:cubicBezTo>
                    <a:pt x="8013" y="2787"/>
                    <a:pt x="8013" y="3135"/>
                    <a:pt x="7665" y="3135"/>
                  </a:cubicBezTo>
                  <a:cubicBezTo>
                    <a:pt x="7665" y="3135"/>
                    <a:pt x="7316" y="3135"/>
                    <a:pt x="7316" y="3135"/>
                  </a:cubicBezTo>
                  <a:cubicBezTo>
                    <a:pt x="7316" y="3135"/>
                    <a:pt x="7665" y="3484"/>
                    <a:pt x="7665" y="3484"/>
                  </a:cubicBezTo>
                  <a:cubicBezTo>
                    <a:pt x="7316" y="3135"/>
                    <a:pt x="7316" y="3135"/>
                    <a:pt x="6968" y="3135"/>
                  </a:cubicBezTo>
                  <a:cubicBezTo>
                    <a:pt x="6968" y="3135"/>
                    <a:pt x="6619" y="3135"/>
                    <a:pt x="6619" y="3135"/>
                  </a:cubicBezTo>
                  <a:cubicBezTo>
                    <a:pt x="5226" y="3832"/>
                    <a:pt x="4181" y="4877"/>
                    <a:pt x="3484" y="6271"/>
                  </a:cubicBezTo>
                  <a:cubicBezTo>
                    <a:pt x="3484" y="6271"/>
                    <a:pt x="3484" y="6271"/>
                    <a:pt x="3484" y="6271"/>
                  </a:cubicBezTo>
                  <a:cubicBezTo>
                    <a:pt x="3484" y="6271"/>
                    <a:pt x="3484" y="6619"/>
                    <a:pt x="3832" y="6619"/>
                  </a:cubicBezTo>
                  <a:cubicBezTo>
                    <a:pt x="3832" y="6619"/>
                    <a:pt x="3832" y="6619"/>
                    <a:pt x="3832" y="6619"/>
                  </a:cubicBezTo>
                  <a:cubicBezTo>
                    <a:pt x="3832" y="6619"/>
                    <a:pt x="4529" y="6968"/>
                    <a:pt x="4529" y="7316"/>
                  </a:cubicBezTo>
                  <a:cubicBezTo>
                    <a:pt x="4529" y="7316"/>
                    <a:pt x="4529" y="7316"/>
                    <a:pt x="4877" y="7316"/>
                  </a:cubicBezTo>
                  <a:cubicBezTo>
                    <a:pt x="4877" y="7665"/>
                    <a:pt x="4529" y="7665"/>
                    <a:pt x="4529" y="7665"/>
                  </a:cubicBezTo>
                  <a:cubicBezTo>
                    <a:pt x="4529" y="7665"/>
                    <a:pt x="4181" y="7316"/>
                    <a:pt x="4181" y="7665"/>
                  </a:cubicBezTo>
                  <a:cubicBezTo>
                    <a:pt x="4181" y="7665"/>
                    <a:pt x="4181" y="8013"/>
                    <a:pt x="4529" y="8013"/>
                  </a:cubicBezTo>
                  <a:cubicBezTo>
                    <a:pt x="4181" y="8013"/>
                    <a:pt x="4181" y="8710"/>
                    <a:pt x="4181" y="9058"/>
                  </a:cubicBezTo>
                  <a:cubicBezTo>
                    <a:pt x="4181" y="9058"/>
                    <a:pt x="4181" y="9058"/>
                    <a:pt x="4181" y="9058"/>
                  </a:cubicBezTo>
                  <a:cubicBezTo>
                    <a:pt x="4181" y="9058"/>
                    <a:pt x="4529" y="9755"/>
                    <a:pt x="4529" y="9755"/>
                  </a:cubicBezTo>
                  <a:cubicBezTo>
                    <a:pt x="4529" y="9755"/>
                    <a:pt x="4877" y="10452"/>
                    <a:pt x="5226" y="10452"/>
                  </a:cubicBezTo>
                  <a:cubicBezTo>
                    <a:pt x="5226" y="10452"/>
                    <a:pt x="5574" y="10800"/>
                    <a:pt x="5574" y="10800"/>
                  </a:cubicBezTo>
                  <a:cubicBezTo>
                    <a:pt x="5923" y="11148"/>
                    <a:pt x="5923" y="11497"/>
                    <a:pt x="5923" y="11497"/>
                  </a:cubicBezTo>
                  <a:cubicBezTo>
                    <a:pt x="5923" y="11845"/>
                    <a:pt x="6271" y="11845"/>
                    <a:pt x="6271" y="12194"/>
                  </a:cubicBezTo>
                  <a:cubicBezTo>
                    <a:pt x="6271" y="12194"/>
                    <a:pt x="6271" y="12194"/>
                    <a:pt x="6271" y="12194"/>
                  </a:cubicBezTo>
                  <a:cubicBezTo>
                    <a:pt x="6271" y="12194"/>
                    <a:pt x="6619" y="12194"/>
                    <a:pt x="6619" y="12542"/>
                  </a:cubicBezTo>
                  <a:cubicBezTo>
                    <a:pt x="6619" y="12542"/>
                    <a:pt x="6619" y="12890"/>
                    <a:pt x="6619" y="12890"/>
                  </a:cubicBezTo>
                  <a:cubicBezTo>
                    <a:pt x="6968" y="12542"/>
                    <a:pt x="6619" y="12194"/>
                    <a:pt x="6271" y="11845"/>
                  </a:cubicBezTo>
                  <a:cubicBezTo>
                    <a:pt x="6271" y="11845"/>
                    <a:pt x="6271" y="11845"/>
                    <a:pt x="6271" y="11497"/>
                  </a:cubicBezTo>
                  <a:cubicBezTo>
                    <a:pt x="6271" y="11497"/>
                    <a:pt x="6271" y="11148"/>
                    <a:pt x="5923" y="11148"/>
                  </a:cubicBezTo>
                  <a:cubicBezTo>
                    <a:pt x="6271" y="11148"/>
                    <a:pt x="6271" y="11148"/>
                    <a:pt x="6271" y="11497"/>
                  </a:cubicBezTo>
                  <a:cubicBezTo>
                    <a:pt x="6271" y="11497"/>
                    <a:pt x="6968" y="12194"/>
                    <a:pt x="6968" y="12194"/>
                  </a:cubicBezTo>
                  <a:cubicBezTo>
                    <a:pt x="6968" y="12194"/>
                    <a:pt x="7316" y="12890"/>
                    <a:pt x="7316" y="12890"/>
                  </a:cubicBezTo>
                  <a:cubicBezTo>
                    <a:pt x="7316" y="12890"/>
                    <a:pt x="7665" y="12890"/>
                    <a:pt x="7665" y="13239"/>
                  </a:cubicBezTo>
                  <a:cubicBezTo>
                    <a:pt x="7665" y="13239"/>
                    <a:pt x="7665" y="13587"/>
                    <a:pt x="8013" y="13935"/>
                  </a:cubicBezTo>
                  <a:cubicBezTo>
                    <a:pt x="8013" y="14284"/>
                    <a:pt x="8361" y="14284"/>
                    <a:pt x="8710" y="14284"/>
                  </a:cubicBezTo>
                  <a:cubicBezTo>
                    <a:pt x="8710" y="14632"/>
                    <a:pt x="9058" y="14632"/>
                    <a:pt x="9058" y="14632"/>
                  </a:cubicBezTo>
                  <a:cubicBezTo>
                    <a:pt x="9406" y="14981"/>
                    <a:pt x="9406" y="14632"/>
                    <a:pt x="9755" y="14632"/>
                  </a:cubicBezTo>
                  <a:cubicBezTo>
                    <a:pt x="10103" y="14632"/>
                    <a:pt x="10103" y="14981"/>
                    <a:pt x="10452" y="15329"/>
                  </a:cubicBezTo>
                  <a:cubicBezTo>
                    <a:pt x="10800" y="15329"/>
                    <a:pt x="11148" y="15329"/>
                    <a:pt x="11148" y="15329"/>
                  </a:cubicBezTo>
                  <a:cubicBezTo>
                    <a:pt x="11148" y="15329"/>
                    <a:pt x="11497" y="16026"/>
                    <a:pt x="11497" y="16026"/>
                  </a:cubicBezTo>
                  <a:cubicBezTo>
                    <a:pt x="11845" y="16026"/>
                    <a:pt x="11845" y="16374"/>
                    <a:pt x="12194" y="16374"/>
                  </a:cubicBezTo>
                  <a:cubicBezTo>
                    <a:pt x="12194" y="16374"/>
                    <a:pt x="12194" y="16374"/>
                    <a:pt x="12194" y="16374"/>
                  </a:cubicBezTo>
                  <a:cubicBezTo>
                    <a:pt x="12194" y="16374"/>
                    <a:pt x="12542" y="16723"/>
                    <a:pt x="12542" y="16723"/>
                  </a:cubicBezTo>
                  <a:cubicBezTo>
                    <a:pt x="12542" y="16723"/>
                    <a:pt x="12542" y="16374"/>
                    <a:pt x="12542" y="16374"/>
                  </a:cubicBezTo>
                  <a:cubicBezTo>
                    <a:pt x="12542" y="16374"/>
                    <a:pt x="12194" y="16374"/>
                    <a:pt x="11845" y="16026"/>
                  </a:cubicBezTo>
                  <a:cubicBezTo>
                    <a:pt x="11845" y="16026"/>
                    <a:pt x="11845" y="15677"/>
                    <a:pt x="11845" y="15677"/>
                  </a:cubicBezTo>
                  <a:cubicBezTo>
                    <a:pt x="12194" y="15677"/>
                    <a:pt x="12194" y="15329"/>
                    <a:pt x="11845" y="14981"/>
                  </a:cubicBezTo>
                  <a:cubicBezTo>
                    <a:pt x="11845" y="14981"/>
                    <a:pt x="11845" y="14981"/>
                    <a:pt x="11845" y="14632"/>
                  </a:cubicBezTo>
                  <a:cubicBezTo>
                    <a:pt x="11497" y="14981"/>
                    <a:pt x="11497" y="14632"/>
                    <a:pt x="11148" y="14632"/>
                  </a:cubicBezTo>
                  <a:cubicBezTo>
                    <a:pt x="11148" y="14632"/>
                    <a:pt x="11148" y="14632"/>
                    <a:pt x="11148" y="14632"/>
                  </a:cubicBezTo>
                  <a:cubicBezTo>
                    <a:pt x="11148" y="14632"/>
                    <a:pt x="11148" y="14981"/>
                    <a:pt x="11148" y="14632"/>
                  </a:cubicBezTo>
                  <a:cubicBezTo>
                    <a:pt x="11148" y="14632"/>
                    <a:pt x="11148" y="14284"/>
                    <a:pt x="11148" y="14284"/>
                  </a:cubicBezTo>
                  <a:cubicBezTo>
                    <a:pt x="11148" y="13935"/>
                    <a:pt x="11497" y="13587"/>
                    <a:pt x="11148" y="13587"/>
                  </a:cubicBezTo>
                  <a:cubicBezTo>
                    <a:pt x="10800" y="13587"/>
                    <a:pt x="10800" y="13587"/>
                    <a:pt x="10800" y="13935"/>
                  </a:cubicBezTo>
                  <a:cubicBezTo>
                    <a:pt x="10452" y="13935"/>
                    <a:pt x="10452" y="13935"/>
                    <a:pt x="10452" y="14284"/>
                  </a:cubicBezTo>
                  <a:cubicBezTo>
                    <a:pt x="10452" y="14284"/>
                    <a:pt x="9755" y="14284"/>
                    <a:pt x="9755" y="14284"/>
                  </a:cubicBezTo>
                  <a:cubicBezTo>
                    <a:pt x="9406" y="13935"/>
                    <a:pt x="9406" y="13587"/>
                    <a:pt x="9406" y="13239"/>
                  </a:cubicBezTo>
                  <a:cubicBezTo>
                    <a:pt x="9406" y="12890"/>
                    <a:pt x="9406" y="12542"/>
                    <a:pt x="9406" y="12194"/>
                  </a:cubicBezTo>
                  <a:cubicBezTo>
                    <a:pt x="9406" y="12194"/>
                    <a:pt x="9406" y="11845"/>
                    <a:pt x="9406" y="11845"/>
                  </a:cubicBezTo>
                  <a:cubicBezTo>
                    <a:pt x="9755" y="11845"/>
                    <a:pt x="9755" y="11845"/>
                    <a:pt x="9755" y="11845"/>
                  </a:cubicBezTo>
                  <a:cubicBezTo>
                    <a:pt x="9755" y="11845"/>
                    <a:pt x="9755" y="11845"/>
                    <a:pt x="9755" y="11845"/>
                  </a:cubicBezTo>
                  <a:cubicBezTo>
                    <a:pt x="9755" y="11845"/>
                    <a:pt x="10103" y="11497"/>
                    <a:pt x="10452" y="11845"/>
                  </a:cubicBezTo>
                  <a:cubicBezTo>
                    <a:pt x="10452" y="11845"/>
                    <a:pt x="10800" y="11845"/>
                    <a:pt x="10800" y="11497"/>
                  </a:cubicBezTo>
                  <a:cubicBezTo>
                    <a:pt x="10800" y="11497"/>
                    <a:pt x="10800" y="11497"/>
                    <a:pt x="10800" y="11497"/>
                  </a:cubicBezTo>
                  <a:cubicBezTo>
                    <a:pt x="10800" y="11497"/>
                    <a:pt x="10800" y="11497"/>
                    <a:pt x="11148" y="11497"/>
                  </a:cubicBezTo>
                  <a:cubicBezTo>
                    <a:pt x="11148" y="11497"/>
                    <a:pt x="11497" y="11497"/>
                    <a:pt x="11497" y="11497"/>
                  </a:cubicBezTo>
                  <a:cubicBezTo>
                    <a:pt x="11845" y="11845"/>
                    <a:pt x="11845" y="11845"/>
                    <a:pt x="11845" y="11497"/>
                  </a:cubicBezTo>
                  <a:cubicBezTo>
                    <a:pt x="12194" y="11845"/>
                    <a:pt x="12194" y="11845"/>
                    <a:pt x="12194" y="11845"/>
                  </a:cubicBezTo>
                  <a:cubicBezTo>
                    <a:pt x="12194" y="12194"/>
                    <a:pt x="12194" y="12542"/>
                    <a:pt x="12542" y="12542"/>
                  </a:cubicBezTo>
                  <a:cubicBezTo>
                    <a:pt x="12542" y="12890"/>
                    <a:pt x="12542" y="12194"/>
                    <a:pt x="12542" y="12194"/>
                  </a:cubicBezTo>
                  <a:cubicBezTo>
                    <a:pt x="12542" y="12194"/>
                    <a:pt x="12542" y="11497"/>
                    <a:pt x="12542" y="11497"/>
                  </a:cubicBezTo>
                  <a:cubicBezTo>
                    <a:pt x="12194" y="11497"/>
                    <a:pt x="12194" y="11148"/>
                    <a:pt x="12542" y="10800"/>
                  </a:cubicBezTo>
                  <a:cubicBezTo>
                    <a:pt x="12542" y="10800"/>
                    <a:pt x="12890" y="10800"/>
                    <a:pt x="12890" y="10800"/>
                  </a:cubicBezTo>
                  <a:cubicBezTo>
                    <a:pt x="13239" y="10452"/>
                    <a:pt x="13239" y="10452"/>
                    <a:pt x="13239" y="10103"/>
                  </a:cubicBezTo>
                  <a:cubicBezTo>
                    <a:pt x="13239" y="10103"/>
                    <a:pt x="13239" y="10103"/>
                    <a:pt x="13239" y="10103"/>
                  </a:cubicBezTo>
                  <a:cubicBezTo>
                    <a:pt x="13239" y="10103"/>
                    <a:pt x="13239" y="9755"/>
                    <a:pt x="13239" y="10103"/>
                  </a:cubicBezTo>
                  <a:cubicBezTo>
                    <a:pt x="13239" y="9755"/>
                    <a:pt x="13239" y="9755"/>
                    <a:pt x="13239" y="9755"/>
                  </a:cubicBezTo>
                  <a:cubicBezTo>
                    <a:pt x="13239" y="9755"/>
                    <a:pt x="13239" y="9406"/>
                    <a:pt x="13239" y="9406"/>
                  </a:cubicBezTo>
                  <a:cubicBezTo>
                    <a:pt x="13587" y="9755"/>
                    <a:pt x="13935" y="9406"/>
                    <a:pt x="13587" y="9058"/>
                  </a:cubicBezTo>
                  <a:cubicBezTo>
                    <a:pt x="13935" y="9058"/>
                    <a:pt x="14284" y="9058"/>
                    <a:pt x="14284" y="9058"/>
                  </a:cubicBezTo>
                  <a:cubicBezTo>
                    <a:pt x="14284" y="9058"/>
                    <a:pt x="14284" y="8710"/>
                    <a:pt x="14284" y="8710"/>
                  </a:cubicBezTo>
                  <a:cubicBezTo>
                    <a:pt x="14632" y="8361"/>
                    <a:pt x="14632" y="8361"/>
                    <a:pt x="14632" y="8361"/>
                  </a:cubicBezTo>
                  <a:cubicBezTo>
                    <a:pt x="14632" y="8361"/>
                    <a:pt x="14981" y="8361"/>
                    <a:pt x="14981" y="8013"/>
                  </a:cubicBezTo>
                  <a:cubicBezTo>
                    <a:pt x="15329" y="8361"/>
                    <a:pt x="15677" y="8013"/>
                    <a:pt x="15329" y="7665"/>
                  </a:cubicBezTo>
                  <a:cubicBezTo>
                    <a:pt x="15329" y="7665"/>
                    <a:pt x="15329" y="7665"/>
                    <a:pt x="14981" y="7665"/>
                  </a:cubicBezTo>
                  <a:cubicBezTo>
                    <a:pt x="15329" y="7665"/>
                    <a:pt x="15329" y="7665"/>
                    <a:pt x="15329" y="7665"/>
                  </a:cubicBezTo>
                  <a:cubicBezTo>
                    <a:pt x="15677" y="7316"/>
                    <a:pt x="15329" y="7316"/>
                    <a:pt x="15329" y="7316"/>
                  </a:cubicBezTo>
                  <a:cubicBezTo>
                    <a:pt x="14981" y="7316"/>
                    <a:pt x="14981" y="7316"/>
                    <a:pt x="14632" y="7316"/>
                  </a:cubicBezTo>
                  <a:cubicBezTo>
                    <a:pt x="14632" y="7665"/>
                    <a:pt x="14632" y="7665"/>
                    <a:pt x="14284" y="7665"/>
                  </a:cubicBezTo>
                  <a:close/>
                  <a:moveTo>
                    <a:pt x="17419" y="17071"/>
                  </a:moveTo>
                  <a:cubicBezTo>
                    <a:pt x="17419" y="17071"/>
                    <a:pt x="17071" y="17071"/>
                    <a:pt x="17071" y="17071"/>
                  </a:cubicBezTo>
                  <a:cubicBezTo>
                    <a:pt x="17071" y="17071"/>
                    <a:pt x="16723" y="16723"/>
                    <a:pt x="16723" y="16723"/>
                  </a:cubicBezTo>
                  <a:cubicBezTo>
                    <a:pt x="16723" y="16723"/>
                    <a:pt x="16374" y="16374"/>
                    <a:pt x="16374" y="16374"/>
                  </a:cubicBezTo>
                  <a:cubicBezTo>
                    <a:pt x="16026" y="16026"/>
                    <a:pt x="16026" y="16026"/>
                    <a:pt x="15677" y="16026"/>
                  </a:cubicBezTo>
                  <a:cubicBezTo>
                    <a:pt x="15677" y="16026"/>
                    <a:pt x="15329" y="16374"/>
                    <a:pt x="15329" y="16374"/>
                  </a:cubicBezTo>
                  <a:cubicBezTo>
                    <a:pt x="15329" y="16026"/>
                    <a:pt x="14981" y="16026"/>
                    <a:pt x="14981" y="16026"/>
                  </a:cubicBezTo>
                  <a:cubicBezTo>
                    <a:pt x="14632" y="16026"/>
                    <a:pt x="14632" y="15677"/>
                    <a:pt x="14284" y="16026"/>
                  </a:cubicBezTo>
                  <a:cubicBezTo>
                    <a:pt x="14284" y="16026"/>
                    <a:pt x="14284" y="16026"/>
                    <a:pt x="14284" y="16374"/>
                  </a:cubicBezTo>
                  <a:cubicBezTo>
                    <a:pt x="13935" y="16026"/>
                    <a:pt x="14284" y="16026"/>
                    <a:pt x="14284" y="15677"/>
                  </a:cubicBezTo>
                  <a:cubicBezTo>
                    <a:pt x="13935" y="15677"/>
                    <a:pt x="13587" y="16026"/>
                    <a:pt x="13587" y="16026"/>
                  </a:cubicBezTo>
                  <a:cubicBezTo>
                    <a:pt x="13587" y="16026"/>
                    <a:pt x="13587" y="16026"/>
                    <a:pt x="13239" y="16026"/>
                  </a:cubicBezTo>
                  <a:cubicBezTo>
                    <a:pt x="13239" y="16374"/>
                    <a:pt x="13239" y="16374"/>
                    <a:pt x="13239" y="16374"/>
                  </a:cubicBezTo>
                  <a:cubicBezTo>
                    <a:pt x="13239" y="16374"/>
                    <a:pt x="12890" y="16374"/>
                    <a:pt x="12890" y="16374"/>
                  </a:cubicBezTo>
                  <a:cubicBezTo>
                    <a:pt x="12890" y="16723"/>
                    <a:pt x="12890" y="17071"/>
                    <a:pt x="12890" y="17419"/>
                  </a:cubicBezTo>
                  <a:cubicBezTo>
                    <a:pt x="13239" y="17419"/>
                    <a:pt x="12890" y="17768"/>
                    <a:pt x="12890" y="18116"/>
                  </a:cubicBezTo>
                  <a:cubicBezTo>
                    <a:pt x="12890" y="18116"/>
                    <a:pt x="12542" y="18465"/>
                    <a:pt x="12542" y="18465"/>
                  </a:cubicBezTo>
                  <a:cubicBezTo>
                    <a:pt x="12542" y="18813"/>
                    <a:pt x="12542" y="18813"/>
                    <a:pt x="12542" y="18813"/>
                  </a:cubicBezTo>
                  <a:cubicBezTo>
                    <a:pt x="12542" y="19161"/>
                    <a:pt x="12542" y="19161"/>
                    <a:pt x="12542" y="19510"/>
                  </a:cubicBezTo>
                  <a:cubicBezTo>
                    <a:pt x="12542" y="19510"/>
                    <a:pt x="12542" y="19510"/>
                    <a:pt x="12542" y="19858"/>
                  </a:cubicBezTo>
                  <a:cubicBezTo>
                    <a:pt x="14284" y="19510"/>
                    <a:pt x="16026" y="18465"/>
                    <a:pt x="17419" y="17071"/>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grpSp>
        <p:nvGrpSpPr>
          <p:cNvPr id="651" name="Group 651"/>
          <p:cNvGrpSpPr/>
          <p:nvPr/>
        </p:nvGrpSpPr>
        <p:grpSpPr>
          <a:xfrm>
            <a:off x="5173450" y="2926601"/>
            <a:ext cx="3257963" cy="1767787"/>
            <a:chOff x="0" y="0"/>
            <a:chExt cx="3257961" cy="1767785"/>
          </a:xfrm>
        </p:grpSpPr>
        <p:grpSp>
          <p:nvGrpSpPr>
            <p:cNvPr id="647" name="Group 647"/>
            <p:cNvGrpSpPr/>
            <p:nvPr/>
          </p:nvGrpSpPr>
          <p:grpSpPr>
            <a:xfrm>
              <a:off x="-1" y="0"/>
              <a:ext cx="3257963" cy="1767786"/>
              <a:chOff x="-1" y="0"/>
              <a:chExt cx="3257961" cy="1767785"/>
            </a:xfrm>
          </p:grpSpPr>
          <p:grpSp>
            <p:nvGrpSpPr>
              <p:cNvPr id="645" name="Group 645"/>
              <p:cNvGrpSpPr/>
              <p:nvPr/>
            </p:nvGrpSpPr>
            <p:grpSpPr>
              <a:xfrm>
                <a:off x="-2" y="-1"/>
                <a:ext cx="3257963" cy="1767787"/>
                <a:chOff x="0" y="0"/>
                <a:chExt cx="3257961" cy="1767785"/>
              </a:xfrm>
            </p:grpSpPr>
            <p:sp>
              <p:nvSpPr>
                <p:cNvPr id="642" name="Shape 642"/>
                <p:cNvSpPr/>
                <p:nvPr/>
              </p:nvSpPr>
              <p:spPr>
                <a:xfrm>
                  <a:off x="246637" y="-1"/>
                  <a:ext cx="2776690" cy="1767787"/>
                </a:xfrm>
                <a:prstGeom prst="rect">
                  <a:avLst/>
                </a:prstGeom>
                <a:solidFill>
                  <a:srgbClr val="E33D3D"/>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643" name="Shape 643"/>
                <p:cNvSpPr/>
                <p:nvPr/>
              </p:nvSpPr>
              <p:spPr>
                <a:xfrm rot="5400000">
                  <a:off x="2932302" y="749347"/>
                  <a:ext cx="382227" cy="269092"/>
                </a:xfrm>
                <a:prstGeom prst="triangle">
                  <a:avLst/>
                </a:prstGeom>
                <a:solidFill>
                  <a:srgbClr val="E33D3D"/>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644" name="Shape 644"/>
                <p:cNvSpPr/>
                <p:nvPr/>
              </p:nvSpPr>
              <p:spPr>
                <a:xfrm rot="16200000" flipH="1">
                  <a:off x="-56568" y="749347"/>
                  <a:ext cx="382227" cy="269093"/>
                </a:xfrm>
                <a:prstGeom prst="triangle">
                  <a:avLst/>
                </a:prstGeom>
                <a:solidFill>
                  <a:srgbClr val="E33D3D"/>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sp>
            <p:nvSpPr>
              <p:cNvPr id="646" name="Shape 646"/>
              <p:cNvSpPr/>
              <p:nvPr/>
            </p:nvSpPr>
            <p:spPr>
              <a:xfrm>
                <a:off x="1352562" y="150745"/>
                <a:ext cx="552834" cy="552833"/>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2071" y="17788"/>
                      <a:pt x="12071" y="17788"/>
                      <a:pt x="12071" y="17788"/>
                    </a:cubicBezTo>
                    <a:cubicBezTo>
                      <a:pt x="8894" y="21282"/>
                      <a:pt x="8894" y="21282"/>
                      <a:pt x="8894" y="21282"/>
                    </a:cubicBezTo>
                    <a:cubicBezTo>
                      <a:pt x="8894" y="21282"/>
                      <a:pt x="8576" y="21600"/>
                      <a:pt x="8259" y="21600"/>
                    </a:cubicBezTo>
                    <a:cubicBezTo>
                      <a:pt x="8259" y="21600"/>
                      <a:pt x="8259" y="21600"/>
                      <a:pt x="8259" y="21600"/>
                    </a:cubicBezTo>
                    <a:cubicBezTo>
                      <a:pt x="7941" y="21282"/>
                      <a:pt x="7624" y="20965"/>
                      <a:pt x="7624" y="20647"/>
                    </a:cubicBezTo>
                    <a:cubicBezTo>
                      <a:pt x="7624" y="16518"/>
                      <a:pt x="7624" y="16518"/>
                      <a:pt x="7624" y="16518"/>
                    </a:cubicBezTo>
                    <a:cubicBezTo>
                      <a:pt x="18106" y="3812"/>
                      <a:pt x="18106" y="3812"/>
                      <a:pt x="18106" y="3812"/>
                    </a:cubicBezTo>
                    <a:cubicBezTo>
                      <a:pt x="5082" y="14929"/>
                      <a:pt x="5082" y="14929"/>
                      <a:pt x="5082" y="14929"/>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647" y="0"/>
                      <a:pt x="20647" y="0"/>
                    </a:cubicBezTo>
                    <a:cubicBezTo>
                      <a:pt x="20965" y="0"/>
                      <a:pt x="20965" y="0"/>
                      <a:pt x="21282" y="0"/>
                    </a:cubicBezTo>
                    <a:cubicBezTo>
                      <a:pt x="21600" y="318"/>
                      <a:pt x="21600" y="635"/>
                      <a:pt x="21600" y="953"/>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grpSp>
          <p:nvGrpSpPr>
            <p:cNvPr id="650" name="Group 650"/>
            <p:cNvGrpSpPr/>
            <p:nvPr/>
          </p:nvGrpSpPr>
          <p:grpSpPr>
            <a:xfrm>
              <a:off x="586465" y="838288"/>
              <a:ext cx="2085029" cy="794371"/>
              <a:chOff x="0" y="0"/>
              <a:chExt cx="2085027" cy="794369"/>
            </a:xfrm>
          </p:grpSpPr>
          <p:sp>
            <p:nvSpPr>
              <p:cNvPr id="648" name="Shape 648"/>
              <p:cNvSpPr/>
              <p:nvPr/>
            </p:nvSpPr>
            <p:spPr>
              <a:xfrm>
                <a:off x="0" y="0"/>
                <a:ext cx="2085027"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375501">
                  <a:defRPr sz="1600" b="1">
                    <a:solidFill>
                      <a:srgbClr val="FFFFFF"/>
                    </a:solidFill>
                    <a:latin typeface="Roboto Condensed"/>
                    <a:ea typeface="Roboto Condensed"/>
                    <a:cs typeface="Roboto Condensed"/>
                    <a:sym typeface="Roboto Condensed"/>
                  </a:defRPr>
                </a:lvl1pPr>
              </a:lstStyle>
              <a:p>
                <a:r>
                  <a:t>Sıradaki Müşteri?</a:t>
                </a:r>
              </a:p>
            </p:txBody>
          </p:sp>
          <p:sp>
            <p:nvSpPr>
              <p:cNvPr id="649" name="Shape 649"/>
              <p:cNvSpPr/>
              <p:nvPr/>
            </p:nvSpPr>
            <p:spPr>
              <a:xfrm>
                <a:off x="0" y="260969"/>
                <a:ext cx="2085028"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spcBef>
                    <a:spcPts val="300"/>
                  </a:spcBef>
                  <a:defRPr sz="1200">
                    <a:solidFill>
                      <a:srgbClr val="FFFFFF"/>
                    </a:solidFill>
                    <a:latin typeface="Roboto Condensed"/>
                    <a:ea typeface="Roboto Condensed"/>
                    <a:cs typeface="Roboto Condensed"/>
                    <a:sym typeface="Roboto Condensed"/>
                  </a:defRPr>
                </a:lvl1pPr>
              </a:lstStyle>
              <a:p>
                <a:r>
                  <a:t>Bir sonraki ziyaret edilecek müşteri rut planına göre listelenir.</a:t>
                </a:r>
              </a:p>
            </p:txBody>
          </p:sp>
        </p:grpSp>
      </p:grpSp>
      <p:grpSp>
        <p:nvGrpSpPr>
          <p:cNvPr id="660" name="Group 660"/>
          <p:cNvGrpSpPr/>
          <p:nvPr/>
        </p:nvGrpSpPr>
        <p:grpSpPr>
          <a:xfrm>
            <a:off x="5202748" y="4850141"/>
            <a:ext cx="3199367" cy="1735992"/>
            <a:chOff x="0" y="0"/>
            <a:chExt cx="3199365" cy="1735990"/>
          </a:xfrm>
        </p:grpSpPr>
        <p:grpSp>
          <p:nvGrpSpPr>
            <p:cNvPr id="655" name="Group 655"/>
            <p:cNvGrpSpPr/>
            <p:nvPr/>
          </p:nvGrpSpPr>
          <p:grpSpPr>
            <a:xfrm>
              <a:off x="-1" y="0"/>
              <a:ext cx="3199367" cy="1735991"/>
              <a:chOff x="0" y="0"/>
              <a:chExt cx="3199365" cy="1735990"/>
            </a:xfrm>
          </p:grpSpPr>
          <p:sp>
            <p:nvSpPr>
              <p:cNvPr id="652" name="Shape 652"/>
              <p:cNvSpPr/>
              <p:nvPr/>
            </p:nvSpPr>
            <p:spPr>
              <a:xfrm>
                <a:off x="242202" y="0"/>
                <a:ext cx="2726750" cy="1735991"/>
              </a:xfrm>
              <a:prstGeom prst="rect">
                <a:avLst/>
              </a:prstGeom>
              <a:solidFill>
                <a:srgbClr val="595959"/>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653" name="Shape 653"/>
              <p:cNvSpPr/>
              <p:nvPr/>
            </p:nvSpPr>
            <p:spPr>
              <a:xfrm rot="5400000">
                <a:off x="2879564" y="735869"/>
                <a:ext cx="375353" cy="264253"/>
              </a:xfrm>
              <a:prstGeom prst="triangle">
                <a:avLst/>
              </a:prstGeom>
              <a:solidFill>
                <a:srgbClr val="59595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654" name="Shape 654"/>
              <p:cNvSpPr/>
              <p:nvPr/>
            </p:nvSpPr>
            <p:spPr>
              <a:xfrm rot="16200000" flipH="1">
                <a:off x="-55550" y="735870"/>
                <a:ext cx="375352" cy="264252"/>
              </a:xfrm>
              <a:prstGeom prst="triangle">
                <a:avLst/>
              </a:prstGeom>
              <a:solidFill>
                <a:srgbClr val="59595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grpSp>
          <p:nvGrpSpPr>
            <p:cNvPr id="658" name="Group 658"/>
            <p:cNvGrpSpPr/>
            <p:nvPr/>
          </p:nvGrpSpPr>
          <p:grpSpPr>
            <a:xfrm>
              <a:off x="432490" y="689574"/>
              <a:ext cx="2334383" cy="825580"/>
              <a:chOff x="0" y="0"/>
              <a:chExt cx="2334382" cy="825579"/>
            </a:xfrm>
          </p:grpSpPr>
          <p:sp>
            <p:nvSpPr>
              <p:cNvPr id="656" name="Shape 656"/>
              <p:cNvSpPr/>
              <p:nvPr/>
            </p:nvSpPr>
            <p:spPr>
              <a:xfrm>
                <a:off x="0" y="0"/>
                <a:ext cx="2298925" cy="241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375501">
                  <a:defRPr sz="1600" b="1">
                    <a:solidFill>
                      <a:srgbClr val="FFFFFF"/>
                    </a:solidFill>
                    <a:latin typeface="Roboto Condensed"/>
                    <a:ea typeface="Roboto Condensed"/>
                    <a:cs typeface="Roboto Condensed"/>
                    <a:sym typeface="Roboto Condensed"/>
                  </a:defRPr>
                </a:lvl1pPr>
              </a:lstStyle>
              <a:p>
                <a:r>
                  <a:t>Offline ziyaret </a:t>
                </a:r>
              </a:p>
            </p:txBody>
          </p:sp>
          <p:sp>
            <p:nvSpPr>
              <p:cNvPr id="657" name="Shape 657"/>
              <p:cNvSpPr/>
              <p:nvPr/>
            </p:nvSpPr>
            <p:spPr>
              <a:xfrm>
                <a:off x="0" y="292179"/>
                <a:ext cx="2334383"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spcBef>
                    <a:spcPts val="300"/>
                  </a:spcBef>
                  <a:defRPr sz="1200">
                    <a:solidFill>
                      <a:srgbClr val="FFFFFF"/>
                    </a:solidFill>
                    <a:latin typeface="Roboto Condensed"/>
                    <a:ea typeface="Roboto Condensed"/>
                    <a:cs typeface="Roboto Condensed"/>
                    <a:sym typeface="Roboto Condensed"/>
                  </a:defRPr>
                </a:lvl1pPr>
              </a:lstStyle>
              <a:p>
                <a:r>
                  <a:t>İnternet hattının kesilmesi durumunda ziyaret işlemleri offline devam eder,  </a:t>
                </a:r>
              </a:p>
            </p:txBody>
          </p:sp>
        </p:grpSp>
        <p:sp>
          <p:nvSpPr>
            <p:cNvPr id="659" name="Shape 659"/>
            <p:cNvSpPr/>
            <p:nvPr/>
          </p:nvSpPr>
          <p:spPr>
            <a:xfrm>
              <a:off x="1309135" y="115564"/>
              <a:ext cx="581093" cy="529516"/>
            </a:xfrm>
            <a:custGeom>
              <a:avLst/>
              <a:gdLst/>
              <a:ahLst/>
              <a:cxnLst>
                <a:cxn ang="0">
                  <a:pos x="wd2" y="hd2"/>
                </a:cxn>
                <a:cxn ang="5400000">
                  <a:pos x="wd2" y="hd2"/>
                </a:cxn>
                <a:cxn ang="10800000">
                  <a:pos x="wd2" y="hd2"/>
                </a:cxn>
                <a:cxn ang="16200000">
                  <a:pos x="wd2" y="hd2"/>
                </a:cxn>
              </a:cxnLst>
              <a:rect l="0" t="0" r="r" b="b"/>
              <a:pathLst>
                <a:path w="21600" h="21600" extrusionOk="0">
                  <a:moveTo>
                    <a:pt x="14400" y="11865"/>
                  </a:moveTo>
                  <a:cubicBezTo>
                    <a:pt x="14400" y="12169"/>
                    <a:pt x="14123" y="12169"/>
                    <a:pt x="14123" y="12169"/>
                  </a:cubicBezTo>
                  <a:cubicBezTo>
                    <a:pt x="12462" y="12473"/>
                    <a:pt x="12462" y="12473"/>
                    <a:pt x="12462" y="12473"/>
                  </a:cubicBezTo>
                  <a:cubicBezTo>
                    <a:pt x="12185" y="12777"/>
                    <a:pt x="12185" y="13082"/>
                    <a:pt x="11908" y="13386"/>
                  </a:cubicBezTo>
                  <a:cubicBezTo>
                    <a:pt x="12462" y="13994"/>
                    <a:pt x="12738" y="14299"/>
                    <a:pt x="13015" y="14907"/>
                  </a:cubicBezTo>
                  <a:cubicBezTo>
                    <a:pt x="13015" y="14907"/>
                    <a:pt x="13015" y="14907"/>
                    <a:pt x="13015" y="15211"/>
                  </a:cubicBezTo>
                  <a:cubicBezTo>
                    <a:pt x="13015" y="15211"/>
                    <a:pt x="13015" y="15211"/>
                    <a:pt x="13015" y="15211"/>
                  </a:cubicBezTo>
                  <a:cubicBezTo>
                    <a:pt x="12738" y="15820"/>
                    <a:pt x="11631" y="17037"/>
                    <a:pt x="11354" y="17037"/>
                  </a:cubicBezTo>
                  <a:cubicBezTo>
                    <a:pt x="11077" y="17037"/>
                    <a:pt x="11077" y="17037"/>
                    <a:pt x="11077" y="17037"/>
                  </a:cubicBezTo>
                  <a:cubicBezTo>
                    <a:pt x="9692" y="16124"/>
                    <a:pt x="9692" y="16124"/>
                    <a:pt x="9692" y="16124"/>
                  </a:cubicBezTo>
                  <a:cubicBezTo>
                    <a:pt x="9415" y="16124"/>
                    <a:pt x="9138" y="16124"/>
                    <a:pt x="8862" y="16428"/>
                  </a:cubicBezTo>
                  <a:cubicBezTo>
                    <a:pt x="8862" y="17037"/>
                    <a:pt x="8862" y="17645"/>
                    <a:pt x="8585" y="18254"/>
                  </a:cubicBezTo>
                  <a:cubicBezTo>
                    <a:pt x="8585" y="18558"/>
                    <a:pt x="8308" y="18558"/>
                    <a:pt x="8308" y="18558"/>
                  </a:cubicBezTo>
                  <a:cubicBezTo>
                    <a:pt x="6092" y="18558"/>
                    <a:pt x="6092" y="18558"/>
                    <a:pt x="6092" y="18558"/>
                  </a:cubicBezTo>
                  <a:cubicBezTo>
                    <a:pt x="6092" y="18558"/>
                    <a:pt x="5815" y="18558"/>
                    <a:pt x="5815" y="18254"/>
                  </a:cubicBezTo>
                  <a:cubicBezTo>
                    <a:pt x="5538" y="16428"/>
                    <a:pt x="5538" y="16428"/>
                    <a:pt x="5538" y="16428"/>
                  </a:cubicBezTo>
                  <a:cubicBezTo>
                    <a:pt x="5262" y="16428"/>
                    <a:pt x="4985" y="16124"/>
                    <a:pt x="4708" y="16124"/>
                  </a:cubicBezTo>
                  <a:cubicBezTo>
                    <a:pt x="3600" y="17037"/>
                    <a:pt x="3600" y="17037"/>
                    <a:pt x="3600" y="17037"/>
                  </a:cubicBezTo>
                  <a:cubicBezTo>
                    <a:pt x="3323" y="17037"/>
                    <a:pt x="3323" y="17037"/>
                    <a:pt x="3323" y="17037"/>
                  </a:cubicBezTo>
                  <a:cubicBezTo>
                    <a:pt x="3046" y="17037"/>
                    <a:pt x="3046" y="17037"/>
                    <a:pt x="3046" y="17037"/>
                  </a:cubicBezTo>
                  <a:cubicBezTo>
                    <a:pt x="2769" y="16732"/>
                    <a:pt x="1385" y="15515"/>
                    <a:pt x="1385" y="15211"/>
                  </a:cubicBezTo>
                  <a:cubicBezTo>
                    <a:pt x="1385" y="14907"/>
                    <a:pt x="1385" y="14907"/>
                    <a:pt x="1385" y="14907"/>
                  </a:cubicBezTo>
                  <a:cubicBezTo>
                    <a:pt x="1938" y="14299"/>
                    <a:pt x="2215" y="13994"/>
                    <a:pt x="2492" y="13386"/>
                  </a:cubicBezTo>
                  <a:cubicBezTo>
                    <a:pt x="2215" y="13082"/>
                    <a:pt x="2215" y="12777"/>
                    <a:pt x="2215" y="12473"/>
                  </a:cubicBezTo>
                  <a:cubicBezTo>
                    <a:pt x="277" y="12169"/>
                    <a:pt x="277" y="12169"/>
                    <a:pt x="277" y="12169"/>
                  </a:cubicBezTo>
                  <a:cubicBezTo>
                    <a:pt x="277" y="12169"/>
                    <a:pt x="0" y="12169"/>
                    <a:pt x="0" y="11865"/>
                  </a:cubicBezTo>
                  <a:cubicBezTo>
                    <a:pt x="0" y="9735"/>
                    <a:pt x="0" y="9735"/>
                    <a:pt x="0" y="9735"/>
                  </a:cubicBezTo>
                  <a:cubicBezTo>
                    <a:pt x="0" y="9431"/>
                    <a:pt x="277" y="9127"/>
                    <a:pt x="277" y="9127"/>
                  </a:cubicBezTo>
                  <a:cubicBezTo>
                    <a:pt x="2215" y="8823"/>
                    <a:pt x="2215" y="8823"/>
                    <a:pt x="2215" y="8823"/>
                  </a:cubicBezTo>
                  <a:cubicBezTo>
                    <a:pt x="2215" y="8518"/>
                    <a:pt x="2215" y="8214"/>
                    <a:pt x="2492" y="7910"/>
                  </a:cubicBezTo>
                  <a:cubicBezTo>
                    <a:pt x="2215" y="7606"/>
                    <a:pt x="1938" y="6997"/>
                    <a:pt x="1385" y="6693"/>
                  </a:cubicBezTo>
                  <a:cubicBezTo>
                    <a:pt x="1385" y="6389"/>
                    <a:pt x="1385" y="6389"/>
                    <a:pt x="1385" y="6389"/>
                  </a:cubicBezTo>
                  <a:cubicBezTo>
                    <a:pt x="1385" y="6389"/>
                    <a:pt x="1385" y="6085"/>
                    <a:pt x="1385" y="6085"/>
                  </a:cubicBezTo>
                  <a:cubicBezTo>
                    <a:pt x="1662" y="5780"/>
                    <a:pt x="3046" y="4259"/>
                    <a:pt x="3323" y="4259"/>
                  </a:cubicBezTo>
                  <a:cubicBezTo>
                    <a:pt x="3323" y="4259"/>
                    <a:pt x="3323" y="4259"/>
                    <a:pt x="3600" y="4259"/>
                  </a:cubicBezTo>
                  <a:cubicBezTo>
                    <a:pt x="4708" y="5476"/>
                    <a:pt x="4708" y="5476"/>
                    <a:pt x="4708" y="5476"/>
                  </a:cubicBezTo>
                  <a:cubicBezTo>
                    <a:pt x="4985" y="5476"/>
                    <a:pt x="5262" y="5172"/>
                    <a:pt x="5538" y="5172"/>
                  </a:cubicBezTo>
                  <a:cubicBezTo>
                    <a:pt x="5815" y="4563"/>
                    <a:pt x="5815" y="3955"/>
                    <a:pt x="5815" y="3346"/>
                  </a:cubicBezTo>
                  <a:cubicBezTo>
                    <a:pt x="5815" y="3042"/>
                    <a:pt x="6092" y="3042"/>
                    <a:pt x="6092" y="3042"/>
                  </a:cubicBezTo>
                  <a:cubicBezTo>
                    <a:pt x="8308" y="3042"/>
                    <a:pt x="8308" y="3042"/>
                    <a:pt x="8308" y="3042"/>
                  </a:cubicBezTo>
                  <a:cubicBezTo>
                    <a:pt x="8308" y="3042"/>
                    <a:pt x="8585" y="3042"/>
                    <a:pt x="8585" y="3346"/>
                  </a:cubicBezTo>
                  <a:cubicBezTo>
                    <a:pt x="8862" y="5172"/>
                    <a:pt x="8862" y="5172"/>
                    <a:pt x="8862" y="5172"/>
                  </a:cubicBezTo>
                  <a:cubicBezTo>
                    <a:pt x="9138" y="5172"/>
                    <a:pt x="9415" y="5476"/>
                    <a:pt x="9692" y="5476"/>
                  </a:cubicBezTo>
                  <a:cubicBezTo>
                    <a:pt x="11077" y="4259"/>
                    <a:pt x="11077" y="4259"/>
                    <a:pt x="11077" y="4259"/>
                  </a:cubicBezTo>
                  <a:cubicBezTo>
                    <a:pt x="11077" y="4259"/>
                    <a:pt x="11077" y="4259"/>
                    <a:pt x="11354" y="4259"/>
                  </a:cubicBezTo>
                  <a:cubicBezTo>
                    <a:pt x="11354" y="4259"/>
                    <a:pt x="11354" y="4259"/>
                    <a:pt x="11354" y="4259"/>
                  </a:cubicBezTo>
                  <a:cubicBezTo>
                    <a:pt x="11631" y="4563"/>
                    <a:pt x="13015" y="6085"/>
                    <a:pt x="13015" y="6389"/>
                  </a:cubicBezTo>
                  <a:cubicBezTo>
                    <a:pt x="13015" y="6389"/>
                    <a:pt x="13015" y="6389"/>
                    <a:pt x="13015" y="6693"/>
                  </a:cubicBezTo>
                  <a:cubicBezTo>
                    <a:pt x="12738" y="6997"/>
                    <a:pt x="12462" y="7606"/>
                    <a:pt x="11908" y="7910"/>
                  </a:cubicBezTo>
                  <a:cubicBezTo>
                    <a:pt x="12185" y="8214"/>
                    <a:pt x="12185" y="8518"/>
                    <a:pt x="12462" y="9127"/>
                  </a:cubicBezTo>
                  <a:cubicBezTo>
                    <a:pt x="14123" y="9127"/>
                    <a:pt x="14123" y="9127"/>
                    <a:pt x="14123" y="9127"/>
                  </a:cubicBezTo>
                  <a:cubicBezTo>
                    <a:pt x="14123" y="9431"/>
                    <a:pt x="14400" y="9431"/>
                    <a:pt x="14400" y="9735"/>
                  </a:cubicBezTo>
                  <a:lnTo>
                    <a:pt x="14400" y="11865"/>
                  </a:lnTo>
                  <a:close/>
                  <a:moveTo>
                    <a:pt x="7200" y="7606"/>
                  </a:moveTo>
                  <a:cubicBezTo>
                    <a:pt x="5815" y="7606"/>
                    <a:pt x="4431" y="9127"/>
                    <a:pt x="4431" y="10648"/>
                  </a:cubicBezTo>
                  <a:cubicBezTo>
                    <a:pt x="4431" y="12473"/>
                    <a:pt x="5815" y="13994"/>
                    <a:pt x="7200" y="13994"/>
                  </a:cubicBezTo>
                  <a:cubicBezTo>
                    <a:pt x="8862" y="13994"/>
                    <a:pt x="9969" y="12473"/>
                    <a:pt x="9969" y="10648"/>
                  </a:cubicBezTo>
                  <a:cubicBezTo>
                    <a:pt x="9969" y="9127"/>
                    <a:pt x="8862" y="7606"/>
                    <a:pt x="7200" y="7606"/>
                  </a:cubicBezTo>
                  <a:close/>
                  <a:moveTo>
                    <a:pt x="21600" y="5476"/>
                  </a:moveTo>
                  <a:cubicBezTo>
                    <a:pt x="21600" y="5476"/>
                    <a:pt x="19938" y="5780"/>
                    <a:pt x="19938" y="5780"/>
                  </a:cubicBezTo>
                  <a:cubicBezTo>
                    <a:pt x="19662" y="6085"/>
                    <a:pt x="19662" y="6085"/>
                    <a:pt x="19385" y="6389"/>
                  </a:cubicBezTo>
                  <a:cubicBezTo>
                    <a:pt x="19662" y="6693"/>
                    <a:pt x="19938" y="7910"/>
                    <a:pt x="19938" y="7910"/>
                  </a:cubicBezTo>
                  <a:cubicBezTo>
                    <a:pt x="19938" y="8214"/>
                    <a:pt x="19938" y="8214"/>
                    <a:pt x="19938" y="8214"/>
                  </a:cubicBezTo>
                  <a:cubicBezTo>
                    <a:pt x="19938" y="8214"/>
                    <a:pt x="18831" y="9127"/>
                    <a:pt x="18554" y="9127"/>
                  </a:cubicBezTo>
                  <a:cubicBezTo>
                    <a:pt x="18554" y="9127"/>
                    <a:pt x="17723" y="7910"/>
                    <a:pt x="17446" y="7606"/>
                  </a:cubicBezTo>
                  <a:cubicBezTo>
                    <a:pt x="17446" y="7606"/>
                    <a:pt x="17446" y="7606"/>
                    <a:pt x="17169" y="7606"/>
                  </a:cubicBezTo>
                  <a:cubicBezTo>
                    <a:pt x="17169" y="7606"/>
                    <a:pt x="16892" y="7606"/>
                    <a:pt x="16892" y="7606"/>
                  </a:cubicBezTo>
                  <a:cubicBezTo>
                    <a:pt x="16892" y="7910"/>
                    <a:pt x="16062" y="9127"/>
                    <a:pt x="15785" y="9127"/>
                  </a:cubicBezTo>
                  <a:cubicBezTo>
                    <a:pt x="15785" y="9127"/>
                    <a:pt x="14677" y="8214"/>
                    <a:pt x="14400" y="8214"/>
                  </a:cubicBezTo>
                  <a:cubicBezTo>
                    <a:pt x="14400" y="8214"/>
                    <a:pt x="14400" y="8214"/>
                    <a:pt x="14400" y="7910"/>
                  </a:cubicBezTo>
                  <a:cubicBezTo>
                    <a:pt x="14400" y="7910"/>
                    <a:pt x="14954" y="6693"/>
                    <a:pt x="14954" y="6389"/>
                  </a:cubicBezTo>
                  <a:cubicBezTo>
                    <a:pt x="14677" y="6085"/>
                    <a:pt x="14677" y="6085"/>
                    <a:pt x="14677" y="5780"/>
                  </a:cubicBezTo>
                  <a:cubicBezTo>
                    <a:pt x="14400" y="5780"/>
                    <a:pt x="13015" y="5476"/>
                    <a:pt x="13015" y="5476"/>
                  </a:cubicBezTo>
                  <a:cubicBezTo>
                    <a:pt x="13015" y="3651"/>
                    <a:pt x="13015" y="3651"/>
                    <a:pt x="13015" y="3651"/>
                  </a:cubicBezTo>
                  <a:cubicBezTo>
                    <a:pt x="13015" y="3346"/>
                    <a:pt x="14400" y="3346"/>
                    <a:pt x="14677" y="3346"/>
                  </a:cubicBezTo>
                  <a:cubicBezTo>
                    <a:pt x="14677" y="3042"/>
                    <a:pt x="14677" y="2738"/>
                    <a:pt x="14954" y="2738"/>
                  </a:cubicBezTo>
                  <a:cubicBezTo>
                    <a:pt x="14954" y="2434"/>
                    <a:pt x="14400" y="1217"/>
                    <a:pt x="14400" y="913"/>
                  </a:cubicBezTo>
                  <a:cubicBezTo>
                    <a:pt x="14400" y="913"/>
                    <a:pt x="14400" y="913"/>
                    <a:pt x="14400" y="913"/>
                  </a:cubicBezTo>
                  <a:cubicBezTo>
                    <a:pt x="14677" y="913"/>
                    <a:pt x="15785" y="0"/>
                    <a:pt x="15785" y="0"/>
                  </a:cubicBezTo>
                  <a:cubicBezTo>
                    <a:pt x="16062" y="0"/>
                    <a:pt x="16892" y="1217"/>
                    <a:pt x="16892" y="1521"/>
                  </a:cubicBezTo>
                  <a:cubicBezTo>
                    <a:pt x="16892" y="1217"/>
                    <a:pt x="17169" y="1217"/>
                    <a:pt x="17169" y="1217"/>
                  </a:cubicBezTo>
                  <a:cubicBezTo>
                    <a:pt x="17446" y="1217"/>
                    <a:pt x="17446" y="1217"/>
                    <a:pt x="17446" y="1521"/>
                  </a:cubicBezTo>
                  <a:cubicBezTo>
                    <a:pt x="17723" y="913"/>
                    <a:pt x="18277" y="304"/>
                    <a:pt x="18554" y="0"/>
                  </a:cubicBezTo>
                  <a:cubicBezTo>
                    <a:pt x="18554" y="0"/>
                    <a:pt x="18554" y="0"/>
                    <a:pt x="18554" y="0"/>
                  </a:cubicBezTo>
                  <a:cubicBezTo>
                    <a:pt x="18831" y="0"/>
                    <a:pt x="19938" y="608"/>
                    <a:pt x="19938" y="913"/>
                  </a:cubicBezTo>
                  <a:cubicBezTo>
                    <a:pt x="19938" y="913"/>
                    <a:pt x="19938" y="913"/>
                    <a:pt x="19938" y="913"/>
                  </a:cubicBezTo>
                  <a:cubicBezTo>
                    <a:pt x="19938" y="1217"/>
                    <a:pt x="19662" y="2434"/>
                    <a:pt x="19385" y="2738"/>
                  </a:cubicBezTo>
                  <a:cubicBezTo>
                    <a:pt x="19662" y="2738"/>
                    <a:pt x="19662" y="3042"/>
                    <a:pt x="19938" y="3346"/>
                  </a:cubicBezTo>
                  <a:cubicBezTo>
                    <a:pt x="19938" y="3346"/>
                    <a:pt x="21600" y="3346"/>
                    <a:pt x="21600" y="3651"/>
                  </a:cubicBezTo>
                  <a:lnTo>
                    <a:pt x="21600" y="5476"/>
                  </a:lnTo>
                  <a:close/>
                  <a:moveTo>
                    <a:pt x="21600" y="17949"/>
                  </a:moveTo>
                  <a:cubicBezTo>
                    <a:pt x="21600" y="17949"/>
                    <a:pt x="19938" y="18254"/>
                    <a:pt x="19938" y="18254"/>
                  </a:cubicBezTo>
                  <a:cubicBezTo>
                    <a:pt x="19662" y="18558"/>
                    <a:pt x="19662" y="18558"/>
                    <a:pt x="19385" y="18862"/>
                  </a:cubicBezTo>
                  <a:cubicBezTo>
                    <a:pt x="19662" y="19166"/>
                    <a:pt x="19938" y="20383"/>
                    <a:pt x="19938" y="20687"/>
                  </a:cubicBezTo>
                  <a:cubicBezTo>
                    <a:pt x="19938" y="20687"/>
                    <a:pt x="19938" y="20687"/>
                    <a:pt x="19938" y="20687"/>
                  </a:cubicBezTo>
                  <a:cubicBezTo>
                    <a:pt x="19938" y="20687"/>
                    <a:pt x="18831" y="21600"/>
                    <a:pt x="18554" y="21600"/>
                  </a:cubicBezTo>
                  <a:cubicBezTo>
                    <a:pt x="18554" y="21600"/>
                    <a:pt x="17723" y="20383"/>
                    <a:pt x="17446" y="20079"/>
                  </a:cubicBezTo>
                  <a:cubicBezTo>
                    <a:pt x="17446" y="20079"/>
                    <a:pt x="17446" y="20079"/>
                    <a:pt x="17169" y="20079"/>
                  </a:cubicBezTo>
                  <a:cubicBezTo>
                    <a:pt x="17169" y="20079"/>
                    <a:pt x="16892" y="20079"/>
                    <a:pt x="16892" y="20079"/>
                  </a:cubicBezTo>
                  <a:cubicBezTo>
                    <a:pt x="16892" y="20383"/>
                    <a:pt x="16062" y="21600"/>
                    <a:pt x="15785" y="21600"/>
                  </a:cubicBezTo>
                  <a:cubicBezTo>
                    <a:pt x="15785" y="21600"/>
                    <a:pt x="14677" y="20687"/>
                    <a:pt x="14400" y="20687"/>
                  </a:cubicBezTo>
                  <a:cubicBezTo>
                    <a:pt x="14400" y="20687"/>
                    <a:pt x="14400" y="20687"/>
                    <a:pt x="14400" y="20687"/>
                  </a:cubicBezTo>
                  <a:cubicBezTo>
                    <a:pt x="14400" y="20383"/>
                    <a:pt x="14954" y="19166"/>
                    <a:pt x="14954" y="18862"/>
                  </a:cubicBezTo>
                  <a:cubicBezTo>
                    <a:pt x="14677" y="18558"/>
                    <a:pt x="14677" y="18558"/>
                    <a:pt x="14677" y="18254"/>
                  </a:cubicBezTo>
                  <a:cubicBezTo>
                    <a:pt x="14400" y="18254"/>
                    <a:pt x="13015" y="17949"/>
                    <a:pt x="13015" y="17949"/>
                  </a:cubicBezTo>
                  <a:cubicBezTo>
                    <a:pt x="13015" y="16124"/>
                    <a:pt x="13015" y="16124"/>
                    <a:pt x="13015" y="16124"/>
                  </a:cubicBezTo>
                  <a:cubicBezTo>
                    <a:pt x="13015" y="15820"/>
                    <a:pt x="14400" y="15820"/>
                    <a:pt x="14677" y="15820"/>
                  </a:cubicBezTo>
                  <a:cubicBezTo>
                    <a:pt x="14677" y="15515"/>
                    <a:pt x="14677" y="15211"/>
                    <a:pt x="14954" y="15211"/>
                  </a:cubicBezTo>
                  <a:cubicBezTo>
                    <a:pt x="14954" y="14907"/>
                    <a:pt x="14400" y="13690"/>
                    <a:pt x="14400" y="13386"/>
                  </a:cubicBezTo>
                  <a:cubicBezTo>
                    <a:pt x="14400" y="13386"/>
                    <a:pt x="14400" y="13386"/>
                    <a:pt x="14400" y="13386"/>
                  </a:cubicBezTo>
                  <a:cubicBezTo>
                    <a:pt x="14677" y="13386"/>
                    <a:pt x="15785" y="12473"/>
                    <a:pt x="15785" y="12473"/>
                  </a:cubicBezTo>
                  <a:cubicBezTo>
                    <a:pt x="16062" y="12473"/>
                    <a:pt x="16892" y="13690"/>
                    <a:pt x="16892" y="13994"/>
                  </a:cubicBezTo>
                  <a:cubicBezTo>
                    <a:pt x="16892" y="13994"/>
                    <a:pt x="17169" y="13994"/>
                    <a:pt x="17169" y="13994"/>
                  </a:cubicBezTo>
                  <a:cubicBezTo>
                    <a:pt x="17446" y="13994"/>
                    <a:pt x="17446" y="13994"/>
                    <a:pt x="17446" y="13994"/>
                  </a:cubicBezTo>
                  <a:cubicBezTo>
                    <a:pt x="17723" y="13386"/>
                    <a:pt x="18277" y="13082"/>
                    <a:pt x="18554" y="12473"/>
                  </a:cubicBezTo>
                  <a:cubicBezTo>
                    <a:pt x="18554" y="12473"/>
                    <a:pt x="18554" y="12473"/>
                    <a:pt x="18554" y="12473"/>
                  </a:cubicBezTo>
                  <a:cubicBezTo>
                    <a:pt x="18831" y="12473"/>
                    <a:pt x="19938" y="13386"/>
                    <a:pt x="19938" y="13386"/>
                  </a:cubicBezTo>
                  <a:cubicBezTo>
                    <a:pt x="19938" y="13386"/>
                    <a:pt x="19938" y="13386"/>
                    <a:pt x="19938" y="13386"/>
                  </a:cubicBezTo>
                  <a:cubicBezTo>
                    <a:pt x="19938" y="13690"/>
                    <a:pt x="19662" y="14907"/>
                    <a:pt x="19385" y="15211"/>
                  </a:cubicBezTo>
                  <a:cubicBezTo>
                    <a:pt x="19662" y="15211"/>
                    <a:pt x="19662" y="15515"/>
                    <a:pt x="19938" y="15820"/>
                  </a:cubicBezTo>
                  <a:cubicBezTo>
                    <a:pt x="19938" y="15820"/>
                    <a:pt x="21600" y="15820"/>
                    <a:pt x="21600" y="16124"/>
                  </a:cubicBezTo>
                  <a:lnTo>
                    <a:pt x="21600" y="17949"/>
                  </a:lnTo>
                  <a:close/>
                  <a:moveTo>
                    <a:pt x="17169" y="3042"/>
                  </a:moveTo>
                  <a:cubicBezTo>
                    <a:pt x="16338" y="3042"/>
                    <a:pt x="15785" y="3651"/>
                    <a:pt x="15785" y="4563"/>
                  </a:cubicBezTo>
                  <a:cubicBezTo>
                    <a:pt x="15785" y="5476"/>
                    <a:pt x="16338" y="6085"/>
                    <a:pt x="17169" y="6085"/>
                  </a:cubicBezTo>
                  <a:cubicBezTo>
                    <a:pt x="18000" y="6085"/>
                    <a:pt x="18554" y="5476"/>
                    <a:pt x="18554" y="4563"/>
                  </a:cubicBezTo>
                  <a:cubicBezTo>
                    <a:pt x="18554" y="3651"/>
                    <a:pt x="18000" y="3042"/>
                    <a:pt x="17169" y="3042"/>
                  </a:cubicBezTo>
                  <a:close/>
                  <a:moveTo>
                    <a:pt x="17169" y="15515"/>
                  </a:moveTo>
                  <a:cubicBezTo>
                    <a:pt x="16338" y="15515"/>
                    <a:pt x="15785" y="16124"/>
                    <a:pt x="15785" y="17037"/>
                  </a:cubicBezTo>
                  <a:cubicBezTo>
                    <a:pt x="15785" y="17949"/>
                    <a:pt x="16338" y="18558"/>
                    <a:pt x="17169" y="18558"/>
                  </a:cubicBezTo>
                  <a:cubicBezTo>
                    <a:pt x="18000" y="18558"/>
                    <a:pt x="18554" y="17949"/>
                    <a:pt x="18554" y="17037"/>
                  </a:cubicBezTo>
                  <a:cubicBezTo>
                    <a:pt x="18554" y="16124"/>
                    <a:pt x="18000" y="15515"/>
                    <a:pt x="17169" y="15515"/>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grpSp>
        <p:nvGrpSpPr>
          <p:cNvPr id="667" name="Group 667"/>
          <p:cNvGrpSpPr/>
          <p:nvPr/>
        </p:nvGrpSpPr>
        <p:grpSpPr>
          <a:xfrm>
            <a:off x="1812911" y="765643"/>
            <a:ext cx="3091950" cy="6142181"/>
            <a:chOff x="0" y="0"/>
            <a:chExt cx="3091948" cy="6142180"/>
          </a:xfrm>
        </p:grpSpPr>
        <p:grpSp>
          <p:nvGrpSpPr>
            <p:cNvPr id="663" name="Group 663"/>
            <p:cNvGrpSpPr/>
            <p:nvPr/>
          </p:nvGrpSpPr>
          <p:grpSpPr>
            <a:xfrm>
              <a:off x="135412" y="-1"/>
              <a:ext cx="2956537" cy="5848810"/>
              <a:chOff x="0" y="0"/>
              <a:chExt cx="2956536" cy="5848808"/>
            </a:xfrm>
          </p:grpSpPr>
          <p:pic>
            <p:nvPicPr>
              <p:cNvPr id="661" name="image42.png"/>
              <p:cNvPicPr>
                <a:picLocks noChangeAspect="1"/>
              </p:cNvPicPr>
              <p:nvPr/>
            </p:nvPicPr>
            <p:blipFill>
              <a:blip r:embed="rId2">
                <a:extLst/>
              </a:blip>
              <a:srcRect l="23222" t="2544" r="23222" b="2543"/>
              <a:stretch>
                <a:fillRect/>
              </a:stretch>
            </p:blipFill>
            <p:spPr>
              <a:xfrm>
                <a:off x="0" y="-1"/>
                <a:ext cx="2956537" cy="5848810"/>
              </a:xfrm>
              <a:prstGeom prst="rect">
                <a:avLst/>
              </a:prstGeom>
              <a:ln w="12700" cap="flat">
                <a:noFill/>
                <a:miter lim="400000"/>
              </a:ln>
              <a:effectLst/>
            </p:spPr>
          </p:pic>
          <p:pic>
            <p:nvPicPr>
              <p:cNvPr id="662" name="image16.jpeg"/>
              <p:cNvPicPr>
                <a:picLocks noChangeAspect="1"/>
              </p:cNvPicPr>
              <p:nvPr/>
            </p:nvPicPr>
            <p:blipFill>
              <a:blip r:embed="rId3" cstate="print">
                <a:extLst/>
              </a:blip>
              <a:srcRect l="85" t="11807" r="84"/>
              <a:stretch>
                <a:fillRect/>
              </a:stretch>
            </p:blipFill>
            <p:spPr>
              <a:xfrm>
                <a:off x="171053" y="682469"/>
                <a:ext cx="2640158" cy="4590254"/>
              </a:xfrm>
              <a:prstGeom prst="rect">
                <a:avLst/>
              </a:prstGeom>
              <a:ln w="12700" cap="flat">
                <a:noFill/>
                <a:miter lim="400000"/>
              </a:ln>
              <a:effectLst/>
            </p:spPr>
          </p:pic>
        </p:grpSp>
        <p:grpSp>
          <p:nvGrpSpPr>
            <p:cNvPr id="666" name="Group 666"/>
            <p:cNvGrpSpPr/>
            <p:nvPr/>
          </p:nvGrpSpPr>
          <p:grpSpPr>
            <a:xfrm>
              <a:off x="-1" y="5366096"/>
              <a:ext cx="743715" cy="776084"/>
              <a:chOff x="0" y="0"/>
              <a:chExt cx="743714" cy="776083"/>
            </a:xfrm>
          </p:grpSpPr>
          <p:sp>
            <p:nvSpPr>
              <p:cNvPr id="664" name="Shape 664"/>
              <p:cNvSpPr/>
              <p:nvPr/>
            </p:nvSpPr>
            <p:spPr>
              <a:xfrm>
                <a:off x="0" y="-1"/>
                <a:ext cx="743715" cy="776084"/>
              </a:xfrm>
              <a:prstGeom prst="rect">
                <a:avLst/>
              </a:prstGeom>
              <a:solidFill>
                <a:srgbClr val="7F7F7F"/>
              </a:solidFill>
              <a:ln w="12700" cap="flat">
                <a:solidFill>
                  <a:srgbClr val="FFFFFF"/>
                </a:solidFill>
                <a:prstDash val="solid"/>
                <a:round/>
              </a:ln>
              <a:effectLst/>
            </p:spPr>
            <p:txBody>
              <a:bodyPr wrap="square" lIns="45718" tIns="45718" rIns="45718" bIns="45718" numCol="1" anchor="ctr">
                <a:noAutofit/>
              </a:bodyPr>
              <a:lstStyle/>
              <a:p>
                <a:pPr algn="ctr" defTabSz="1375501">
                  <a:defRPr sz="8000">
                    <a:solidFill>
                      <a:srgbClr val="404040"/>
                    </a:solidFill>
                    <a:latin typeface="FontAwesome"/>
                    <a:ea typeface="FontAwesome"/>
                    <a:cs typeface="FontAwesome"/>
                    <a:sym typeface="FontAwesome"/>
                  </a:defRPr>
                </a:pPr>
                <a:endParaRPr/>
              </a:p>
            </p:txBody>
          </p:sp>
          <p:sp>
            <p:nvSpPr>
              <p:cNvPr id="665" name="Shape 665"/>
              <p:cNvSpPr/>
              <p:nvPr/>
            </p:nvSpPr>
            <p:spPr>
              <a:xfrm>
                <a:off x="246796" y="168465"/>
                <a:ext cx="250120" cy="439151"/>
              </a:xfrm>
              <a:custGeom>
                <a:avLst/>
                <a:gdLst/>
                <a:ahLst/>
                <a:cxnLst>
                  <a:cxn ang="0">
                    <a:pos x="wd2" y="hd2"/>
                  </a:cxn>
                  <a:cxn ang="5400000">
                    <a:pos x="wd2" y="hd2"/>
                  </a:cxn>
                  <a:cxn ang="10800000">
                    <a:pos x="wd2" y="hd2"/>
                  </a:cxn>
                  <a:cxn ang="16200000">
                    <a:pos x="wd2" y="hd2"/>
                  </a:cxn>
                </a:cxnLst>
                <a:rect l="0" t="0" r="r" b="b"/>
                <a:pathLst>
                  <a:path w="21600" h="21600" extrusionOk="0">
                    <a:moveTo>
                      <a:pt x="21600" y="19396"/>
                    </a:moveTo>
                    <a:cubicBezTo>
                      <a:pt x="21600" y="20718"/>
                      <a:pt x="20110" y="21600"/>
                      <a:pt x="17876" y="21600"/>
                    </a:cubicBezTo>
                    <a:cubicBezTo>
                      <a:pt x="3724" y="21600"/>
                      <a:pt x="3724" y="21600"/>
                      <a:pt x="3724" y="21600"/>
                    </a:cubicBezTo>
                    <a:cubicBezTo>
                      <a:pt x="1490" y="21600"/>
                      <a:pt x="0" y="20718"/>
                      <a:pt x="0" y="19396"/>
                    </a:cubicBezTo>
                    <a:cubicBezTo>
                      <a:pt x="0" y="2204"/>
                      <a:pt x="0" y="2204"/>
                      <a:pt x="0" y="2204"/>
                    </a:cubicBezTo>
                    <a:cubicBezTo>
                      <a:pt x="0" y="1322"/>
                      <a:pt x="1490" y="0"/>
                      <a:pt x="3724" y="0"/>
                    </a:cubicBezTo>
                    <a:cubicBezTo>
                      <a:pt x="17876" y="0"/>
                      <a:pt x="17876" y="0"/>
                      <a:pt x="17876" y="0"/>
                    </a:cubicBezTo>
                    <a:cubicBezTo>
                      <a:pt x="20110" y="0"/>
                      <a:pt x="21600" y="1322"/>
                      <a:pt x="21600" y="2204"/>
                    </a:cubicBezTo>
                    <a:lnTo>
                      <a:pt x="21600" y="19396"/>
                    </a:lnTo>
                    <a:close/>
                    <a:moveTo>
                      <a:pt x="18621" y="4849"/>
                    </a:moveTo>
                    <a:cubicBezTo>
                      <a:pt x="18621" y="4849"/>
                      <a:pt x="18621" y="4408"/>
                      <a:pt x="17876" y="4408"/>
                    </a:cubicBezTo>
                    <a:cubicBezTo>
                      <a:pt x="3724" y="4408"/>
                      <a:pt x="3724" y="4408"/>
                      <a:pt x="3724" y="4408"/>
                    </a:cubicBezTo>
                    <a:cubicBezTo>
                      <a:pt x="2979" y="4408"/>
                      <a:pt x="2234" y="4849"/>
                      <a:pt x="2234" y="4849"/>
                    </a:cubicBezTo>
                    <a:cubicBezTo>
                      <a:pt x="2234" y="16751"/>
                      <a:pt x="2234" y="16751"/>
                      <a:pt x="2234" y="16751"/>
                    </a:cubicBezTo>
                    <a:cubicBezTo>
                      <a:pt x="2234" y="17192"/>
                      <a:pt x="2979" y="17192"/>
                      <a:pt x="3724" y="17192"/>
                    </a:cubicBezTo>
                    <a:cubicBezTo>
                      <a:pt x="17876" y="17192"/>
                      <a:pt x="17876" y="17192"/>
                      <a:pt x="17876" y="17192"/>
                    </a:cubicBezTo>
                    <a:cubicBezTo>
                      <a:pt x="18621" y="17192"/>
                      <a:pt x="18621" y="17192"/>
                      <a:pt x="18621" y="16751"/>
                    </a:cubicBezTo>
                    <a:lnTo>
                      <a:pt x="18621" y="4849"/>
                    </a:lnTo>
                    <a:close/>
                    <a:moveTo>
                      <a:pt x="12662" y="2204"/>
                    </a:moveTo>
                    <a:cubicBezTo>
                      <a:pt x="8193" y="2204"/>
                      <a:pt x="8193" y="2204"/>
                      <a:pt x="8193" y="2204"/>
                    </a:cubicBezTo>
                    <a:cubicBezTo>
                      <a:pt x="8193" y="2204"/>
                      <a:pt x="8193" y="2645"/>
                      <a:pt x="8193" y="2645"/>
                    </a:cubicBezTo>
                    <a:cubicBezTo>
                      <a:pt x="8193" y="2645"/>
                      <a:pt x="8193" y="2645"/>
                      <a:pt x="8193" y="2645"/>
                    </a:cubicBezTo>
                    <a:cubicBezTo>
                      <a:pt x="12662" y="2645"/>
                      <a:pt x="12662" y="2645"/>
                      <a:pt x="12662" y="2645"/>
                    </a:cubicBezTo>
                    <a:cubicBezTo>
                      <a:pt x="13407" y="2645"/>
                      <a:pt x="13407" y="2645"/>
                      <a:pt x="13407" y="2645"/>
                    </a:cubicBezTo>
                    <a:cubicBezTo>
                      <a:pt x="13407" y="2645"/>
                      <a:pt x="13407" y="2204"/>
                      <a:pt x="12662" y="2204"/>
                    </a:cubicBezTo>
                    <a:close/>
                    <a:moveTo>
                      <a:pt x="10428" y="18073"/>
                    </a:moveTo>
                    <a:cubicBezTo>
                      <a:pt x="9683" y="18073"/>
                      <a:pt x="8193" y="18514"/>
                      <a:pt x="8193" y="19396"/>
                    </a:cubicBezTo>
                    <a:cubicBezTo>
                      <a:pt x="8193" y="20278"/>
                      <a:pt x="9683" y="20718"/>
                      <a:pt x="10428" y="20718"/>
                    </a:cubicBezTo>
                    <a:cubicBezTo>
                      <a:pt x="11917" y="20718"/>
                      <a:pt x="12662" y="20278"/>
                      <a:pt x="12662" y="19396"/>
                    </a:cubicBezTo>
                    <a:cubicBezTo>
                      <a:pt x="12662" y="18514"/>
                      <a:pt x="11917" y="18073"/>
                      <a:pt x="10428" y="18073"/>
                    </a:cubicBezTo>
                    <a:close/>
                  </a:path>
                </a:pathLst>
              </a:custGeom>
              <a:solidFill>
                <a:srgbClr val="FFFFFF"/>
              </a:solidFill>
              <a:ln w="12700" cap="flat">
                <a:noFill/>
                <a:miter lim="400000"/>
              </a:ln>
              <a:effectLst/>
            </p:spPr>
            <p:txBody>
              <a:bodyPr wrap="square" lIns="45718" tIns="45718" rIns="45718" bIns="45718" numCol="1" anchor="t">
                <a:noAutofit/>
              </a:bodyPr>
              <a:lstStyle/>
              <a:p>
                <a:pPr defTabSz="1375501">
                  <a:defRPr sz="2600">
                    <a:latin typeface="Roboto Condensed"/>
                    <a:ea typeface="Roboto Condensed"/>
                    <a:cs typeface="Roboto Condensed"/>
                    <a:sym typeface="Roboto Condensed"/>
                  </a:defRPr>
                </a:pPr>
                <a:endParaRPr/>
              </a:p>
            </p:txBody>
          </p:sp>
        </p:grpSp>
      </p:grpSp>
      <p:grpSp>
        <p:nvGrpSpPr>
          <p:cNvPr id="674" name="Group 674"/>
          <p:cNvGrpSpPr/>
          <p:nvPr/>
        </p:nvGrpSpPr>
        <p:grpSpPr>
          <a:xfrm>
            <a:off x="215932" y="148738"/>
            <a:ext cx="2603543" cy="676237"/>
            <a:chOff x="0" y="0"/>
            <a:chExt cx="2603541" cy="676236"/>
          </a:xfrm>
        </p:grpSpPr>
        <p:grpSp>
          <p:nvGrpSpPr>
            <p:cNvPr id="672" name="Group 672"/>
            <p:cNvGrpSpPr/>
            <p:nvPr/>
          </p:nvGrpSpPr>
          <p:grpSpPr>
            <a:xfrm>
              <a:off x="-1" y="0"/>
              <a:ext cx="2603543" cy="676237"/>
              <a:chOff x="0" y="0"/>
              <a:chExt cx="2603541" cy="676236"/>
            </a:xfrm>
          </p:grpSpPr>
          <p:grpSp>
            <p:nvGrpSpPr>
              <p:cNvPr id="670" name="Group 670"/>
              <p:cNvGrpSpPr/>
              <p:nvPr/>
            </p:nvGrpSpPr>
            <p:grpSpPr>
              <a:xfrm>
                <a:off x="782151" y="0"/>
                <a:ext cx="1821391" cy="676237"/>
                <a:chOff x="0" y="0"/>
                <a:chExt cx="1821389" cy="676236"/>
              </a:xfrm>
            </p:grpSpPr>
            <p:sp>
              <p:nvSpPr>
                <p:cNvPr id="668" name="Shape 668"/>
                <p:cNvSpPr/>
                <p:nvPr/>
              </p:nvSpPr>
              <p:spPr>
                <a:xfrm>
                  <a:off x="0" y="0"/>
                  <a:ext cx="1821390" cy="676237"/>
                </a:xfrm>
                <a:prstGeom prst="roundRect">
                  <a:avLst>
                    <a:gd name="adj" fmla="val 7366"/>
                  </a:avLst>
                </a:prstGeom>
                <a:noFill/>
                <a:ln w="25400" cap="flat">
                  <a:solidFill>
                    <a:srgbClr val="595959"/>
                  </a:solidFill>
                  <a:prstDash val="solid"/>
                  <a:round/>
                </a:ln>
                <a:effectLst/>
              </p:spPr>
              <p:txBody>
                <a:bodyPr wrap="square" lIns="45718" tIns="45718" rIns="45718" bIns="45718" numCol="1" anchor="ctr">
                  <a:noAutofit/>
                </a:bodyPr>
                <a:lstStyle/>
                <a:p>
                  <a:pPr algn="ctr" defTabSz="1375501">
                    <a:defRPr b="1">
                      <a:solidFill>
                        <a:srgbClr val="7F7F7F"/>
                      </a:solidFill>
                      <a:latin typeface="Roboto Condensed"/>
                      <a:ea typeface="Roboto Condensed"/>
                      <a:cs typeface="Roboto Condensed"/>
                      <a:sym typeface="Roboto Condensed"/>
                    </a:defRPr>
                  </a:pPr>
                  <a:endParaRPr/>
                </a:p>
              </p:txBody>
            </p:sp>
            <p:sp>
              <p:nvSpPr>
                <p:cNvPr id="669" name="Shape 669"/>
                <p:cNvSpPr/>
                <p:nvPr/>
              </p:nvSpPr>
              <p:spPr>
                <a:xfrm>
                  <a:off x="14588" y="152700"/>
                  <a:ext cx="1792214" cy="3708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1375501">
                    <a:defRPr b="1">
                      <a:solidFill>
                        <a:srgbClr val="7F7F7F"/>
                      </a:solidFill>
                      <a:latin typeface="Roboto Condensed"/>
                      <a:ea typeface="Roboto Condensed"/>
                      <a:cs typeface="Roboto Condensed"/>
                      <a:sym typeface="Roboto Condensed"/>
                    </a:defRPr>
                  </a:lvl1pPr>
                </a:lstStyle>
                <a:p>
                  <a:r>
                    <a:t>Ziyaret SONU</a:t>
                  </a:r>
                </a:p>
              </p:txBody>
            </p:sp>
          </p:grpSp>
          <p:sp>
            <p:nvSpPr>
              <p:cNvPr id="671" name="Shape 671"/>
              <p:cNvSpPr/>
              <p:nvPr/>
            </p:nvSpPr>
            <p:spPr>
              <a:xfrm>
                <a:off x="-1" y="48437"/>
                <a:ext cx="836689" cy="553589"/>
              </a:xfrm>
              <a:prstGeom prst="roundRect">
                <a:avLst>
                  <a:gd name="adj" fmla="val 21829"/>
                </a:avLst>
              </a:prstGeom>
              <a:solidFill>
                <a:srgbClr val="E33D3D"/>
              </a:solidFill>
              <a:ln w="38100" cap="flat">
                <a:solidFill>
                  <a:srgbClr val="FFFFFF"/>
                </a:solidFill>
                <a:prstDash val="solid"/>
                <a:round/>
              </a:ln>
              <a:effectLst>
                <a:outerShdw blurRad="38100" dist="12700" dir="5400000" rotWithShape="0">
                  <a:srgbClr val="000000">
                    <a:alpha val="38000"/>
                  </a:srgbClr>
                </a:outerShdw>
              </a:effectLst>
            </p:spPr>
            <p:txBody>
              <a:bodyPr wrap="square" lIns="45718" tIns="45718" rIns="45718" bIns="45718" numCol="1" anchor="ctr">
                <a:noAutofit/>
              </a:bodyPr>
              <a:lstStyle/>
              <a:p>
                <a:pPr algn="ctr" defTabSz="1375501">
                  <a:defRPr sz="2000" b="1">
                    <a:solidFill>
                      <a:srgbClr val="FFFFFF"/>
                    </a:solidFill>
                    <a:latin typeface="Roboto Condensed"/>
                    <a:ea typeface="Roboto Condensed"/>
                    <a:cs typeface="Roboto Condensed"/>
                    <a:sym typeface="Roboto Condensed"/>
                  </a:defRPr>
                </a:pPr>
                <a:endParaRPr/>
              </a:p>
            </p:txBody>
          </p:sp>
        </p:grpSp>
        <p:pic>
          <p:nvPicPr>
            <p:cNvPr id="673" name="image46.png"/>
            <p:cNvPicPr>
              <a:picLocks noChangeAspect="1"/>
            </p:cNvPicPr>
            <p:nvPr/>
          </p:nvPicPr>
          <p:blipFill>
            <a:blip r:embed="rId4" cstate="print">
              <a:extLst/>
            </a:blip>
            <a:stretch>
              <a:fillRect/>
            </a:stretch>
          </p:blipFill>
          <p:spPr>
            <a:xfrm>
              <a:off x="166228" y="92386"/>
              <a:ext cx="491461" cy="491462"/>
            </a:xfrm>
            <a:prstGeom prst="rect">
              <a:avLst/>
            </a:prstGeom>
            <a:ln w="12700" cap="flat">
              <a:noFill/>
              <a:miter lim="400000"/>
            </a:ln>
            <a:effectLst/>
          </p:spPr>
        </p:pic>
      </p:grpSp>
      <p:grpSp>
        <p:nvGrpSpPr>
          <p:cNvPr id="686" name="Group 686"/>
          <p:cNvGrpSpPr/>
          <p:nvPr/>
        </p:nvGrpSpPr>
        <p:grpSpPr>
          <a:xfrm>
            <a:off x="114137" y="3279315"/>
            <a:ext cx="1911089" cy="3640476"/>
            <a:chOff x="0" y="-1"/>
            <a:chExt cx="1911088" cy="3640475"/>
          </a:xfrm>
        </p:grpSpPr>
        <p:grpSp>
          <p:nvGrpSpPr>
            <p:cNvPr id="677" name="Group 677"/>
            <p:cNvGrpSpPr/>
            <p:nvPr/>
          </p:nvGrpSpPr>
          <p:grpSpPr>
            <a:xfrm>
              <a:off x="0" y="-1"/>
              <a:ext cx="1911088" cy="1795177"/>
              <a:chOff x="0" y="0"/>
              <a:chExt cx="1911087" cy="1795175"/>
            </a:xfrm>
          </p:grpSpPr>
          <p:pic>
            <p:nvPicPr>
              <p:cNvPr id="675" name="image17.jpeg"/>
              <p:cNvPicPr>
                <a:picLocks noChangeAspect="1"/>
              </p:cNvPicPr>
              <p:nvPr/>
            </p:nvPicPr>
            <p:blipFill>
              <a:blip r:embed="rId5" cstate="print">
                <a:extLst/>
              </a:blip>
              <a:stretch>
                <a:fillRect/>
              </a:stretch>
            </p:blipFill>
            <p:spPr>
              <a:xfrm>
                <a:off x="0" y="0"/>
                <a:ext cx="1421736" cy="886106"/>
              </a:xfrm>
              <a:prstGeom prst="rect">
                <a:avLst/>
              </a:prstGeom>
              <a:ln w="25400" cap="flat">
                <a:solidFill>
                  <a:srgbClr val="F3F7F5"/>
                </a:solidFill>
                <a:prstDash val="solid"/>
                <a:miter lim="400000"/>
              </a:ln>
              <a:effectLst>
                <a:outerShdw blurRad="50800" dist="25400" dir="3600000" rotWithShape="0">
                  <a:srgbClr val="000000">
                    <a:alpha val="70000"/>
                  </a:srgbClr>
                </a:outerShdw>
              </a:effectLst>
            </p:spPr>
          </p:pic>
          <p:pic>
            <p:nvPicPr>
              <p:cNvPr id="676" name="image18.jpeg"/>
              <p:cNvPicPr>
                <a:picLocks noChangeAspect="1"/>
              </p:cNvPicPr>
              <p:nvPr/>
            </p:nvPicPr>
            <p:blipFill>
              <a:blip r:embed="rId6">
                <a:extLst/>
              </a:blip>
              <a:srcRect l="13491" t="25290" r="13491" b="25290"/>
              <a:stretch>
                <a:fillRect/>
              </a:stretch>
            </p:blipFill>
            <p:spPr>
              <a:xfrm>
                <a:off x="126426" y="654228"/>
                <a:ext cx="1784662" cy="1140948"/>
              </a:xfrm>
              <a:prstGeom prst="rect">
                <a:avLst/>
              </a:prstGeom>
              <a:ln w="25400" cap="flat">
                <a:solidFill>
                  <a:srgbClr val="F3F7F5"/>
                </a:solidFill>
                <a:prstDash val="solid"/>
                <a:miter lim="400000"/>
              </a:ln>
              <a:effectLst>
                <a:outerShdw blurRad="50800" dist="25400" dir="3600000" rotWithShape="0">
                  <a:srgbClr val="000000">
                    <a:alpha val="70000"/>
                  </a:srgbClr>
                </a:outerShdw>
              </a:effectLst>
            </p:spPr>
          </p:pic>
        </p:grpSp>
        <p:grpSp>
          <p:nvGrpSpPr>
            <p:cNvPr id="685" name="Group 685"/>
            <p:cNvGrpSpPr/>
            <p:nvPr/>
          </p:nvGrpSpPr>
          <p:grpSpPr>
            <a:xfrm>
              <a:off x="119606" y="1900291"/>
              <a:ext cx="1671873" cy="1740183"/>
              <a:chOff x="-2" y="0"/>
              <a:chExt cx="1671872" cy="1740181"/>
            </a:xfrm>
          </p:grpSpPr>
          <p:grpSp>
            <p:nvGrpSpPr>
              <p:cNvPr id="681" name="Group 681"/>
              <p:cNvGrpSpPr/>
              <p:nvPr/>
            </p:nvGrpSpPr>
            <p:grpSpPr>
              <a:xfrm>
                <a:off x="-2" y="0"/>
                <a:ext cx="1671872" cy="907166"/>
                <a:chOff x="0" y="0"/>
                <a:chExt cx="1671871" cy="907164"/>
              </a:xfrm>
            </p:grpSpPr>
            <p:sp>
              <p:nvSpPr>
                <p:cNvPr id="678" name="Shape 678"/>
                <p:cNvSpPr/>
                <p:nvPr/>
              </p:nvSpPr>
              <p:spPr>
                <a:xfrm>
                  <a:off x="126565" y="0"/>
                  <a:ext cx="1424900" cy="907166"/>
                </a:xfrm>
                <a:prstGeom prst="rect">
                  <a:avLst/>
                </a:prstGeom>
                <a:solidFill>
                  <a:srgbClr val="F34629"/>
                </a:solidFill>
                <a:ln w="12700" cap="flat">
                  <a:noFill/>
                  <a:miter lim="400000"/>
                </a:ln>
                <a:effectLst>
                  <a:outerShdw blurRad="317500" rotWithShape="0">
                    <a:srgbClr val="000000"/>
                  </a:outerShdw>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679" name="Shape 679"/>
                <p:cNvSpPr/>
                <p:nvPr/>
              </p:nvSpPr>
              <p:spPr>
                <a:xfrm rot="5400000">
                  <a:off x="1504754" y="384538"/>
                  <a:ext cx="196146" cy="138089"/>
                </a:xfrm>
                <a:prstGeom prst="triangle">
                  <a:avLst/>
                </a:prstGeom>
                <a:solidFill>
                  <a:srgbClr val="F3462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sp>
              <p:nvSpPr>
                <p:cNvPr id="680" name="Shape 680"/>
                <p:cNvSpPr/>
                <p:nvPr/>
              </p:nvSpPr>
              <p:spPr>
                <a:xfrm rot="16200000" flipH="1">
                  <a:off x="-29028" y="384538"/>
                  <a:ext cx="196145" cy="138090"/>
                </a:xfrm>
                <a:prstGeom prst="triangle">
                  <a:avLst/>
                </a:prstGeom>
                <a:solidFill>
                  <a:srgbClr val="F34629"/>
                </a:solidFill>
                <a:ln w="12700" cap="flat">
                  <a:noFill/>
                  <a:miter lim="400000"/>
                </a:ln>
                <a:effectLst/>
              </p:spPr>
              <p:txBody>
                <a:bodyPr wrap="square" lIns="45718" tIns="45718" rIns="45718" bIns="45718" numCol="1" anchor="ctr">
                  <a:noAutofit/>
                </a:bodyPr>
                <a:lstStyle/>
                <a:p>
                  <a:pPr algn="ctr" defTabSz="1375501">
                    <a:defRPr sz="2600">
                      <a:solidFill>
                        <a:srgbClr val="FFFFFF"/>
                      </a:solidFill>
                      <a:latin typeface="Roboto Condensed"/>
                      <a:ea typeface="Roboto Condensed"/>
                      <a:cs typeface="Roboto Condensed"/>
                      <a:sym typeface="Roboto Condensed"/>
                    </a:defRPr>
                  </a:pPr>
                  <a:endParaRPr/>
                </a:p>
              </p:txBody>
            </p:sp>
          </p:grpSp>
          <p:grpSp>
            <p:nvGrpSpPr>
              <p:cNvPr id="684" name="Group 684"/>
              <p:cNvGrpSpPr/>
              <p:nvPr/>
            </p:nvGrpSpPr>
            <p:grpSpPr>
              <a:xfrm>
                <a:off x="167380" y="387639"/>
                <a:ext cx="1372530" cy="1352542"/>
                <a:chOff x="0" y="256968"/>
                <a:chExt cx="1372529" cy="1352541"/>
              </a:xfrm>
            </p:grpSpPr>
            <p:sp>
              <p:nvSpPr>
                <p:cNvPr id="682" name="Shape 682"/>
                <p:cNvSpPr/>
                <p:nvPr/>
              </p:nvSpPr>
              <p:spPr>
                <a:xfrm>
                  <a:off x="0" y="870847"/>
                  <a:ext cx="1372529" cy="7386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375501">
                    <a:defRPr sz="1600" b="1">
                      <a:solidFill>
                        <a:srgbClr val="FFFFFF"/>
                      </a:solidFill>
                      <a:latin typeface="Roboto Condensed"/>
                      <a:ea typeface="Roboto Condensed"/>
                      <a:cs typeface="Roboto Condensed"/>
                      <a:sym typeface="Roboto Condensed"/>
                    </a:defRPr>
                  </a:lvl1pPr>
                </a:lstStyle>
                <a:p>
                  <a:r>
                    <a:rPr dirty="0">
                      <a:solidFill>
                        <a:schemeClr val="tx1"/>
                      </a:solidFill>
                    </a:rPr>
                    <a:t>Ziyaret Sonu Anında Merkezde </a:t>
                  </a:r>
                </a:p>
              </p:txBody>
            </p:sp>
            <p:sp>
              <p:nvSpPr>
                <p:cNvPr id="683" name="Shape 683"/>
                <p:cNvSpPr/>
                <p:nvPr/>
              </p:nvSpPr>
              <p:spPr>
                <a:xfrm>
                  <a:off x="22785" y="256968"/>
                  <a:ext cx="1326958"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spcBef>
                      <a:spcPts val="300"/>
                    </a:spcBef>
                    <a:defRPr sz="700" b="1">
                      <a:solidFill>
                        <a:srgbClr val="FFFFFF"/>
                      </a:solidFill>
                      <a:latin typeface="Roboto Condensed"/>
                      <a:ea typeface="Roboto Condensed"/>
                      <a:cs typeface="Roboto Condensed"/>
                      <a:sym typeface="Roboto Condensed"/>
                    </a:defRPr>
                  </a:lvl1pPr>
                </a:lstStyle>
                <a:p>
                  <a:r>
                    <a:t>NFC Etiketi ile tercihe göre ziyaret sonlandırılabilir. Bu işlem %100 ziyaret doğruluğu sağlar</a:t>
                  </a:r>
                </a:p>
              </p:txBody>
            </p:sp>
          </p:grpSp>
        </p:grpSp>
      </p:grpSp>
      <p:pic>
        <p:nvPicPr>
          <p:cNvPr id="687" name="image24.png"/>
          <p:cNvPicPr>
            <a:picLocks noChangeAspect="1"/>
          </p:cNvPicPr>
          <p:nvPr/>
        </p:nvPicPr>
        <p:blipFill>
          <a:blip r:embed="rId7" cstate="print">
            <a:extLst/>
          </a:blip>
          <a:stretch>
            <a:fillRect/>
          </a:stretch>
        </p:blipFill>
        <p:spPr>
          <a:xfrm>
            <a:off x="7826037" y="18250"/>
            <a:ext cx="1329552" cy="388591"/>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667"/>
                                        </p:tgtEl>
                                        <p:attrNameLst>
                                          <p:attrName>style.visibility</p:attrName>
                                        </p:attrNameLst>
                                      </p:cBhvr>
                                      <p:to>
                                        <p:strVal val="visible"/>
                                      </p:to>
                                    </p:set>
                                    <p:animEffect transition="in" filter="wipe(left)">
                                      <p:cBhvr>
                                        <p:cTn id="7" dur="1000"/>
                                        <p:tgtEl>
                                          <p:spTgt spid="667"/>
                                        </p:tgtEl>
                                      </p:cBhvr>
                                    </p:animEffect>
                                  </p:childTnLst>
                                </p:cTn>
                              </p:par>
                            </p:childTnLst>
                          </p:cTn>
                        </p:par>
                        <p:par>
                          <p:cTn id="8" fill="hold">
                            <p:stCondLst>
                              <p:cond delay="1000"/>
                            </p:stCondLst>
                            <p:childTnLst>
                              <p:par>
                                <p:cTn id="9" presetID="3" presetClass="entr" presetSubtype="10" fill="hold" grpId="0" nodeType="afterEffect">
                                  <p:stCondLst>
                                    <p:cond delay="0"/>
                                  </p:stCondLst>
                                  <p:iterate>
                                    <p:tmAbs val="0"/>
                                  </p:iterate>
                                  <p:childTnLst>
                                    <p:set>
                                      <p:cBhvr>
                                        <p:cTn id="10" fill="hold"/>
                                        <p:tgtEl>
                                          <p:spTgt spid="641"/>
                                        </p:tgtEl>
                                        <p:attrNameLst>
                                          <p:attrName>style.visibility</p:attrName>
                                        </p:attrNameLst>
                                      </p:cBhvr>
                                      <p:to>
                                        <p:strVal val="visible"/>
                                      </p:to>
                                    </p:set>
                                    <p:animEffect transition="in" filter="blinds(horizontal)">
                                      <p:cBhvr>
                                        <p:cTn id="11" dur="1000"/>
                                        <p:tgtEl>
                                          <p:spTgt spid="6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686"/>
                                        </p:tgtEl>
                                        <p:attrNameLst>
                                          <p:attrName>style.visibility</p:attrName>
                                        </p:attrNameLst>
                                      </p:cBhvr>
                                      <p:to>
                                        <p:strVal val="visible"/>
                                      </p:to>
                                    </p:set>
                                    <p:animEffect transition="in" filter="wipe(left)">
                                      <p:cBhvr>
                                        <p:cTn id="16" dur="1000"/>
                                        <p:tgtEl>
                                          <p:spTgt spid="686"/>
                                        </p:tgtEl>
                                      </p:cBhvr>
                                    </p:animEffect>
                                  </p:childTnLst>
                                </p:cTn>
                              </p:par>
                            </p:childTnLst>
                          </p:cTn>
                        </p:par>
                        <p:par>
                          <p:cTn id="17" fill="hold">
                            <p:stCondLst>
                              <p:cond delay="1000"/>
                            </p:stCondLst>
                            <p:childTnLst>
                              <p:par>
                                <p:cTn id="18" presetID="3" presetClass="entr" presetSubtype="10" fill="hold" grpId="0" nodeType="afterEffect">
                                  <p:stCondLst>
                                    <p:cond delay="0"/>
                                  </p:stCondLst>
                                  <p:iterate>
                                    <p:tmAbs val="0"/>
                                  </p:iterate>
                                  <p:childTnLst>
                                    <p:set>
                                      <p:cBhvr>
                                        <p:cTn id="19" fill="hold"/>
                                        <p:tgtEl>
                                          <p:spTgt spid="651"/>
                                        </p:tgtEl>
                                        <p:attrNameLst>
                                          <p:attrName>style.visibility</p:attrName>
                                        </p:attrNameLst>
                                      </p:cBhvr>
                                      <p:to>
                                        <p:strVal val="visible"/>
                                      </p:to>
                                    </p:set>
                                    <p:animEffect transition="in" filter="blinds(horizontal)">
                                      <p:cBhvr>
                                        <p:cTn id="20" dur="1000"/>
                                        <p:tgtEl>
                                          <p:spTgt spid="65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iterate>
                                    <p:tmAbs val="0"/>
                                  </p:iterate>
                                  <p:childTnLst>
                                    <p:set>
                                      <p:cBhvr>
                                        <p:cTn id="24" fill="hold"/>
                                        <p:tgtEl>
                                          <p:spTgt spid="660"/>
                                        </p:tgtEl>
                                        <p:attrNameLst>
                                          <p:attrName>style.visibility</p:attrName>
                                        </p:attrNameLst>
                                      </p:cBhvr>
                                      <p:to>
                                        <p:strVal val="visible"/>
                                      </p:to>
                                    </p:set>
                                    <p:animEffect transition="in" filter="blinds(horizontal)">
                                      <p:cBhvr>
                                        <p:cTn id="25" dur="1500"/>
                                        <p:tgtEl>
                                          <p:spTgt spid="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 grpId="0" animBg="1" advAuto="0"/>
      <p:bldP spid="651" grpId="0" animBg="1" advAuto="0"/>
      <p:bldP spid="660" grpId="0" animBg="1" advAuto="0"/>
      <p:bldP spid="667" grpId="0" animBg="1" advAuto="0"/>
      <p:bldP spid="686"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 dirty="0"/>
              <a:t>EKRAN GÖRÜNTÜLERİ</a:t>
            </a:r>
            <a:endParaRPr lang="tr-TR" dirty="0"/>
          </a:p>
        </p:txBody>
      </p:sp>
      <p:pic>
        <p:nvPicPr>
          <p:cNvPr id="3"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407319"/>
            <a:ext cx="2286000" cy="4064000"/>
          </a:xfrm>
          <a:prstGeom prst="rect">
            <a:avLst/>
          </a:prstGeom>
        </p:spPr>
      </p:pic>
      <p:pic>
        <p:nvPicPr>
          <p:cNvPr id="4"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5512" y="1417638"/>
            <a:ext cx="2286000" cy="4064000"/>
          </a:xfrm>
          <a:prstGeom prst="rect">
            <a:avLst/>
          </a:prstGeom>
        </p:spPr>
      </p:pic>
      <p:pic>
        <p:nvPicPr>
          <p:cNvPr id="7"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7366" y="1407319"/>
            <a:ext cx="2286000" cy="4064000"/>
          </a:xfrm>
          <a:prstGeom prst="rect">
            <a:avLst/>
          </a:prstGeom>
        </p:spPr>
      </p:pic>
    </p:spTree>
    <p:extLst>
      <p:ext uri="{BB962C8B-B14F-4D97-AF65-F5344CB8AC3E}">
        <p14:creationId xmlns:p14="http://schemas.microsoft.com/office/powerpoint/2010/main" val="3376982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 dirty="0"/>
              <a:t>ZİYARET BAŞLAMIŞKEN…</a:t>
            </a:r>
            <a:endParaRPr lang="tr-TR" dirty="0"/>
          </a:p>
        </p:txBody>
      </p:sp>
      <p:pic>
        <p:nvPicPr>
          <p:cNvPr id="3"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000" y="1970942"/>
            <a:ext cx="2286000" cy="4064000"/>
          </a:xfrm>
          <a:prstGeom prst="rect">
            <a:avLst/>
          </a:prstGeom>
        </p:spPr>
      </p:pic>
      <p:pic>
        <p:nvPicPr>
          <p:cNvPr id="4"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970942"/>
            <a:ext cx="2286000" cy="4064000"/>
          </a:xfrm>
          <a:prstGeom prst="rect">
            <a:avLst/>
          </a:prstGeom>
        </p:spPr>
      </p:pic>
      <p:pic>
        <p:nvPicPr>
          <p:cNvPr id="5"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9000" y="1970942"/>
            <a:ext cx="2286000" cy="4064000"/>
          </a:xfrm>
          <a:prstGeom prst="rect">
            <a:avLst/>
          </a:prstGeom>
        </p:spPr>
      </p:pic>
    </p:spTree>
    <p:extLst>
      <p:ext uri="{BB962C8B-B14F-4D97-AF65-F5344CB8AC3E}">
        <p14:creationId xmlns:p14="http://schemas.microsoft.com/office/powerpoint/2010/main" val="32104499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 dirty="0"/>
              <a:t>ÜRÜNLERİ SEPETE EKLEMEK…</a:t>
            </a:r>
            <a:endParaRPr lang="tr-TR" dirty="0"/>
          </a:p>
        </p:txBody>
      </p:sp>
      <p:pic>
        <p:nvPicPr>
          <p:cNvPr id="3"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904" y="1831327"/>
            <a:ext cx="2286000" cy="4064000"/>
          </a:xfrm>
          <a:prstGeom prst="rect">
            <a:avLst/>
          </a:prstGeom>
        </p:spPr>
      </p:pic>
      <p:pic>
        <p:nvPicPr>
          <p:cNvPr id="4"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831327"/>
            <a:ext cx="2286000" cy="4064000"/>
          </a:xfrm>
          <a:prstGeom prst="rect">
            <a:avLst/>
          </a:prstGeom>
        </p:spPr>
      </p:pic>
      <p:pic>
        <p:nvPicPr>
          <p:cNvPr id="5"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1831327"/>
            <a:ext cx="2286000" cy="4064000"/>
          </a:xfrm>
          <a:prstGeom prst="rect">
            <a:avLst/>
          </a:prstGeom>
        </p:spPr>
      </p:pic>
    </p:spTree>
    <p:extLst>
      <p:ext uri="{BB962C8B-B14F-4D97-AF65-F5344CB8AC3E}">
        <p14:creationId xmlns:p14="http://schemas.microsoft.com/office/powerpoint/2010/main" val="3224766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 dirty="0"/>
              <a:t>TAHSİLAT VE FATURA…</a:t>
            </a:r>
            <a:endParaRPr lang="tr-TR" dirty="0"/>
          </a:p>
        </p:txBody>
      </p:sp>
      <p:pic>
        <p:nvPicPr>
          <p:cNvPr id="3"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076" y="1852288"/>
            <a:ext cx="2286000" cy="4064000"/>
          </a:xfrm>
          <a:prstGeom prst="rect">
            <a:avLst/>
          </a:prstGeom>
        </p:spPr>
      </p:pic>
      <p:pic>
        <p:nvPicPr>
          <p:cNvPr id="4"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1019" y="1852288"/>
            <a:ext cx="2286000" cy="4064000"/>
          </a:xfrm>
          <a:prstGeom prst="rect">
            <a:avLst/>
          </a:prstGeom>
        </p:spPr>
      </p:pic>
      <p:pic>
        <p:nvPicPr>
          <p:cNvPr id="5"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8710" y="1852288"/>
            <a:ext cx="2286000" cy="4064000"/>
          </a:xfrm>
          <a:prstGeom prst="rect">
            <a:avLst/>
          </a:prstGeom>
        </p:spPr>
      </p:pic>
    </p:spTree>
    <p:extLst>
      <p:ext uri="{BB962C8B-B14F-4D97-AF65-F5344CB8AC3E}">
        <p14:creationId xmlns:p14="http://schemas.microsoft.com/office/powerpoint/2010/main" val="3249884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 dirty="0"/>
              <a:t>VE ZİYARET SONU…</a:t>
            </a:r>
            <a:endParaRPr lang="tr-TR" dirty="0"/>
          </a:p>
        </p:txBody>
      </p:sp>
      <p:pic>
        <p:nvPicPr>
          <p:cNvPr id="3"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8450" y="1848827"/>
            <a:ext cx="2286000" cy="4064000"/>
          </a:xfrm>
          <a:prstGeom prst="rect">
            <a:avLst/>
          </a:prstGeom>
        </p:spPr>
      </p:pic>
      <p:pic>
        <p:nvPicPr>
          <p:cNvPr id="4"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0057" y="1848827"/>
            <a:ext cx="2286000" cy="4064000"/>
          </a:xfrm>
          <a:prstGeom prst="rect">
            <a:avLst/>
          </a:prstGeom>
        </p:spPr>
      </p:pic>
    </p:spTree>
    <p:extLst>
      <p:ext uri="{BB962C8B-B14F-4D97-AF65-F5344CB8AC3E}">
        <p14:creationId xmlns:p14="http://schemas.microsoft.com/office/powerpoint/2010/main" val="1956185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 dirty="0"/>
              <a:t>OTOMATİK SENKRONİZASYON</a:t>
            </a:r>
            <a:br>
              <a:rPr lang="tr" dirty="0"/>
            </a:br>
            <a:r>
              <a:rPr lang="tr" dirty="0"/>
              <a:t>(VERİ GÖNDER/AL)</a:t>
            </a:r>
            <a:endParaRPr lang="tr-TR" dirty="0"/>
          </a:p>
        </p:txBody>
      </p:sp>
      <p:pic>
        <p:nvPicPr>
          <p:cNvPr id="3"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474" y="1641229"/>
            <a:ext cx="2887275" cy="5132933"/>
          </a:xfrm>
          <a:prstGeom prst="rect">
            <a:avLst/>
          </a:prstGeom>
        </p:spPr>
      </p:pic>
      <p:pic>
        <p:nvPicPr>
          <p:cNvPr id="4"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4884" y="1641229"/>
            <a:ext cx="2877038" cy="5114734"/>
          </a:xfrm>
          <a:prstGeom prst="rect">
            <a:avLst/>
          </a:prstGeom>
        </p:spPr>
      </p:pic>
    </p:spTree>
    <p:extLst>
      <p:ext uri="{BB962C8B-B14F-4D97-AF65-F5344CB8AC3E}">
        <p14:creationId xmlns:p14="http://schemas.microsoft.com/office/powerpoint/2010/main" val="1162712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30494" y="1234953"/>
            <a:ext cx="9113506" cy="5589240"/>
          </a:xfrm>
          <a:prstGeom prst="rect">
            <a:avLst/>
          </a:prstGeom>
        </p:spPr>
      </p:pic>
      <p:sp>
        <p:nvSpPr>
          <p:cNvPr id="6" name="Metin kutusu 5"/>
          <p:cNvSpPr txBox="1"/>
          <p:nvPr/>
        </p:nvSpPr>
        <p:spPr>
          <a:xfrm>
            <a:off x="683568" y="188640"/>
            <a:ext cx="7128792" cy="646331"/>
          </a:xfrm>
          <a:prstGeom prst="rect">
            <a:avLst/>
          </a:prstGeom>
          <a:noFill/>
        </p:spPr>
        <p:txBody>
          <a:bodyPr wrap="square" rtlCol="0">
            <a:spAutoFit/>
          </a:bodyPr>
          <a:lstStyle/>
          <a:p>
            <a:r>
              <a:rPr lang="tr-TR" b="1" i="1" dirty="0" smtClean="0">
                <a:solidFill>
                  <a:schemeClr val="bg1">
                    <a:lumMod val="50000"/>
                  </a:schemeClr>
                </a:solidFill>
                <a:latin typeface="+mn-lt"/>
              </a:rPr>
              <a:t>GÜNLÜK TEMSİLCİ PERFORMANS RAPORU İLE SAHANIN ÖZETİ NOKTA GİRİŞ ÇIKIŞ SAATLERİNE KADAR ELİNİZDE…</a:t>
            </a:r>
            <a:endParaRPr lang="tr-TR" b="1" i="1" dirty="0">
              <a:solidFill>
                <a:schemeClr val="bg1">
                  <a:lumMod val="50000"/>
                </a:schemeClr>
              </a:solidFill>
              <a:latin typeface="+mn-lt"/>
            </a:endParaRPr>
          </a:p>
        </p:txBody>
      </p:sp>
    </p:spTree>
    <p:extLst>
      <p:ext uri="{BB962C8B-B14F-4D97-AF65-F5344CB8AC3E}">
        <p14:creationId xmlns:p14="http://schemas.microsoft.com/office/powerpoint/2010/main" val="133965905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259063"/>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2" y="3259062"/>
            <a:ext cx="4051276" cy="3598938"/>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4384" y="3259062"/>
            <a:ext cx="5126508" cy="3598938"/>
          </a:xfrm>
          <a:prstGeom prst="rect">
            <a:avLst/>
          </a:prstGeom>
        </p:spPr>
      </p:pic>
      <p:sp>
        <p:nvSpPr>
          <p:cNvPr id="8" name="Dikdörtgen 7"/>
          <p:cNvSpPr/>
          <p:nvPr/>
        </p:nvSpPr>
        <p:spPr>
          <a:xfrm>
            <a:off x="-391988" y="120948"/>
            <a:ext cx="518457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dirty="0" smtClean="0">
                <a:solidFill>
                  <a:srgbClr val="000066"/>
                </a:solidFill>
                <a:latin typeface="Bauhaus 93" panose="04030905020B02020C02" pitchFamily="82" charset="0"/>
              </a:rPr>
              <a:t>ZETA OUT-C</a:t>
            </a:r>
            <a:endParaRPr lang="tr-TR" sz="6000" dirty="0">
              <a:solidFill>
                <a:srgbClr val="000066"/>
              </a:solidFill>
              <a:latin typeface="Bauhaus 93" panose="04030905020B02020C02" pitchFamily="82" charset="0"/>
            </a:endParaRPr>
          </a:p>
        </p:txBody>
      </p:sp>
      <p:sp>
        <p:nvSpPr>
          <p:cNvPr id="9" name="Dikdörtgen 8"/>
          <p:cNvSpPr/>
          <p:nvPr/>
        </p:nvSpPr>
        <p:spPr>
          <a:xfrm>
            <a:off x="-41684" y="777528"/>
            <a:ext cx="4371156" cy="355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err="1" smtClean="0">
                <a:solidFill>
                  <a:srgbClr val="FF0000"/>
                </a:solidFill>
                <a:latin typeface="Bauhaus 93" panose="04030905020B02020C02" pitchFamily="82" charset="0"/>
              </a:rPr>
              <a:t>ONLiNE</a:t>
            </a:r>
            <a:r>
              <a:rPr lang="tr-TR" sz="1400" dirty="0" smtClean="0">
                <a:solidFill>
                  <a:srgbClr val="FF0000"/>
                </a:solidFill>
                <a:latin typeface="Bauhaus 93" panose="04030905020B02020C02" pitchFamily="82" charset="0"/>
              </a:rPr>
              <a:t> </a:t>
            </a:r>
            <a:r>
              <a:rPr lang="tr-TR" sz="1400" dirty="0" err="1" smtClean="0">
                <a:solidFill>
                  <a:srgbClr val="FF0000"/>
                </a:solidFill>
                <a:latin typeface="Bauhaus 93" panose="04030905020B02020C02" pitchFamily="82" charset="0"/>
              </a:rPr>
              <a:t>ÜRETiM</a:t>
            </a:r>
            <a:r>
              <a:rPr lang="tr-TR" sz="1400" dirty="0" smtClean="0">
                <a:solidFill>
                  <a:srgbClr val="FF0000"/>
                </a:solidFill>
                <a:latin typeface="Bauhaus 93" panose="04030905020B02020C02" pitchFamily="82" charset="0"/>
              </a:rPr>
              <a:t> </a:t>
            </a:r>
            <a:r>
              <a:rPr lang="tr-TR" sz="1400" dirty="0" err="1" smtClean="0">
                <a:solidFill>
                  <a:srgbClr val="FF0000"/>
                </a:solidFill>
                <a:latin typeface="Bauhaus 93" panose="04030905020B02020C02" pitchFamily="82" charset="0"/>
              </a:rPr>
              <a:t>TAKiP</a:t>
            </a:r>
            <a:r>
              <a:rPr lang="tr-TR" sz="1400" dirty="0" smtClean="0">
                <a:solidFill>
                  <a:srgbClr val="FF0000"/>
                </a:solidFill>
                <a:latin typeface="Bauhaus 93" panose="04030905020B02020C02" pitchFamily="82" charset="0"/>
              </a:rPr>
              <a:t> </a:t>
            </a:r>
            <a:r>
              <a:rPr lang="tr-TR" sz="1400" dirty="0" err="1" smtClean="0">
                <a:solidFill>
                  <a:srgbClr val="FF0000"/>
                </a:solidFill>
                <a:latin typeface="Bauhaus 93" panose="04030905020B02020C02" pitchFamily="82" charset="0"/>
              </a:rPr>
              <a:t>ÇÖZÜMLERi</a:t>
            </a:r>
            <a:r>
              <a:rPr lang="tr-TR" sz="1400" dirty="0" smtClean="0">
                <a:solidFill>
                  <a:srgbClr val="FF0000"/>
                </a:solidFill>
                <a:latin typeface="Bauhaus 93" panose="04030905020B02020C02" pitchFamily="82" charset="0"/>
              </a:rPr>
              <a:t> </a:t>
            </a:r>
            <a:r>
              <a:rPr lang="tr-TR" sz="1400" dirty="0" err="1" smtClean="0">
                <a:solidFill>
                  <a:srgbClr val="FF0000"/>
                </a:solidFill>
                <a:latin typeface="Bauhaus 93" panose="04030905020B02020C02" pitchFamily="82" charset="0"/>
              </a:rPr>
              <a:t>ENDRÜSTRi</a:t>
            </a:r>
            <a:r>
              <a:rPr lang="tr-TR" sz="1400" dirty="0" smtClean="0">
                <a:solidFill>
                  <a:srgbClr val="FF0000"/>
                </a:solidFill>
                <a:latin typeface="Bauhaus 93" panose="04030905020B02020C02" pitchFamily="82" charset="0"/>
              </a:rPr>
              <a:t> 4.0</a:t>
            </a:r>
            <a:endParaRPr lang="tr-TR" sz="1400" dirty="0">
              <a:solidFill>
                <a:srgbClr val="FF0000"/>
              </a:solidFill>
              <a:latin typeface="Bauhaus 93" panose="04030905020B02020C02" pitchFamily="82" charset="0"/>
            </a:endParaRPr>
          </a:p>
        </p:txBody>
      </p:sp>
    </p:spTree>
    <p:extLst>
      <p:ext uri="{BB962C8B-B14F-4D97-AF65-F5344CB8AC3E}">
        <p14:creationId xmlns:p14="http://schemas.microsoft.com/office/powerpoint/2010/main" val="187192018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2588" y="188640"/>
            <a:ext cx="9040069" cy="4608512"/>
          </a:xfrm>
          <a:prstGeom prst="rect">
            <a:avLst/>
          </a:prstGeom>
        </p:spPr>
      </p:pic>
      <p:sp>
        <p:nvSpPr>
          <p:cNvPr id="5" name="Metin kutusu 4"/>
          <p:cNvSpPr txBox="1"/>
          <p:nvPr/>
        </p:nvSpPr>
        <p:spPr>
          <a:xfrm>
            <a:off x="323528" y="5157192"/>
            <a:ext cx="8280920" cy="707886"/>
          </a:xfrm>
          <a:prstGeom prst="rect">
            <a:avLst/>
          </a:prstGeom>
          <a:noFill/>
        </p:spPr>
        <p:txBody>
          <a:bodyPr wrap="square" rtlCol="0">
            <a:spAutoFit/>
          </a:bodyPr>
          <a:lstStyle/>
          <a:p>
            <a:r>
              <a:rPr lang="tr-TR" sz="2000" b="1" i="1" dirty="0" smtClean="0">
                <a:solidFill>
                  <a:schemeClr val="bg1">
                    <a:lumMod val="50000"/>
                  </a:schemeClr>
                </a:solidFill>
              </a:rPr>
              <a:t>GERÇEKLEŞEN ROTA SONUCUNUN HARİTA ÜZERİNDE TAHMİNİ UZAKLIK HESAPLAMASI İLE GÖSTERİMİ…</a:t>
            </a:r>
            <a:endParaRPr lang="tr-TR" sz="2000" b="1" i="1" dirty="0">
              <a:solidFill>
                <a:schemeClr val="bg1">
                  <a:lumMod val="50000"/>
                </a:schemeClr>
              </a:solidFill>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802" y="5949280"/>
            <a:ext cx="2265686" cy="686077"/>
          </a:xfrm>
          <a:prstGeom prst="rect">
            <a:avLst/>
          </a:prstGeom>
        </p:spPr>
      </p:pic>
    </p:spTree>
    <p:extLst>
      <p:ext uri="{BB962C8B-B14F-4D97-AF65-F5344CB8AC3E}">
        <p14:creationId xmlns:p14="http://schemas.microsoft.com/office/powerpoint/2010/main" val="1791466880"/>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Shape 763"/>
          <p:cNvSpPr/>
          <p:nvPr/>
        </p:nvSpPr>
        <p:spPr>
          <a:xfrm>
            <a:off x="388894" y="269545"/>
            <a:ext cx="8229601" cy="447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a:lnSpc>
                <a:spcPct val="90000"/>
              </a:lnSpc>
              <a:defRPr sz="2400" b="1">
                <a:solidFill>
                  <a:srgbClr val="404040"/>
                </a:solidFill>
                <a:latin typeface="Calibri"/>
                <a:ea typeface="Calibri"/>
                <a:cs typeface="Calibri"/>
                <a:sym typeface="Calibri"/>
              </a:defRPr>
            </a:lvl1pPr>
          </a:lstStyle>
          <a:p>
            <a:r>
              <a:t>PROJE SONRASI HİZMET</a:t>
            </a:r>
          </a:p>
        </p:txBody>
      </p:sp>
      <p:pic>
        <p:nvPicPr>
          <p:cNvPr id="764" name="image23.jpeg"/>
          <p:cNvPicPr>
            <a:picLocks noChangeAspect="1"/>
          </p:cNvPicPr>
          <p:nvPr/>
        </p:nvPicPr>
        <p:blipFill>
          <a:blip r:embed="rId2">
            <a:extLst/>
          </a:blip>
          <a:stretch>
            <a:fillRect/>
          </a:stretch>
        </p:blipFill>
        <p:spPr>
          <a:xfrm>
            <a:off x="372950" y="2636909"/>
            <a:ext cx="5872625" cy="3905300"/>
          </a:xfrm>
          <a:prstGeom prst="rect">
            <a:avLst/>
          </a:prstGeom>
          <a:ln w="12700">
            <a:miter lim="400000"/>
          </a:ln>
        </p:spPr>
      </p:pic>
      <p:sp>
        <p:nvSpPr>
          <p:cNvPr id="765" name="Shape 765"/>
          <p:cNvSpPr/>
          <p:nvPr/>
        </p:nvSpPr>
        <p:spPr>
          <a:xfrm>
            <a:off x="2555774" y="933315"/>
            <a:ext cx="6480724" cy="209595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457200" indent="-457200" algn="ctr">
              <a:lnSpc>
                <a:spcPct val="120000"/>
              </a:lnSpc>
              <a:spcBef>
                <a:spcPts val="600"/>
              </a:spcBef>
              <a:defRPr sz="2000" b="1">
                <a:solidFill>
                  <a:srgbClr val="404040"/>
                </a:solidFill>
                <a:latin typeface="Calibri"/>
                <a:ea typeface="Calibri"/>
                <a:cs typeface="Calibri"/>
                <a:sym typeface="Calibri"/>
              </a:defRPr>
            </a:pPr>
            <a:r>
              <a:rPr dirty="0"/>
              <a:t>08:30 – 18:30 Arası Şirket Destek Hattımız.</a:t>
            </a:r>
          </a:p>
          <a:p>
            <a:pPr marL="457200" indent="-457200" algn="ctr">
              <a:lnSpc>
                <a:spcPct val="120000"/>
              </a:lnSpc>
              <a:spcBef>
                <a:spcPts val="600"/>
              </a:spcBef>
              <a:defRPr sz="2000" b="1">
                <a:solidFill>
                  <a:srgbClr val="404040"/>
                </a:solidFill>
                <a:latin typeface="Calibri"/>
                <a:ea typeface="Calibri"/>
                <a:cs typeface="Calibri"/>
                <a:sym typeface="Calibri"/>
              </a:defRPr>
            </a:pPr>
            <a:r>
              <a:rPr dirty="0"/>
              <a:t>18:30 – 22:00 Nöbetçi Destek Personelimiz</a:t>
            </a:r>
          </a:p>
          <a:p>
            <a:pPr marL="457200" indent="-457200" algn="ctr">
              <a:lnSpc>
                <a:spcPct val="120000"/>
              </a:lnSpc>
              <a:spcBef>
                <a:spcPts val="600"/>
              </a:spcBef>
              <a:defRPr sz="2000" b="1">
                <a:solidFill>
                  <a:srgbClr val="404040"/>
                </a:solidFill>
                <a:latin typeface="Calibri"/>
                <a:ea typeface="Calibri"/>
                <a:cs typeface="Calibri"/>
                <a:sym typeface="Calibri"/>
              </a:defRPr>
            </a:pPr>
            <a:r>
              <a:rPr dirty="0"/>
              <a:t>Hizmet vermektedir.</a:t>
            </a:r>
          </a:p>
          <a:p>
            <a:pPr marL="457200" indent="-457200" algn="ctr">
              <a:lnSpc>
                <a:spcPct val="120000"/>
              </a:lnSpc>
              <a:spcBef>
                <a:spcPts val="600"/>
              </a:spcBef>
              <a:defRPr sz="3600" b="1">
                <a:solidFill>
                  <a:srgbClr val="FF0000"/>
                </a:solidFill>
                <a:latin typeface="Calibri"/>
                <a:ea typeface="Calibri"/>
                <a:cs typeface="Calibri"/>
                <a:sym typeface="Calibri"/>
              </a:defRPr>
            </a:pPr>
            <a:r>
              <a:rPr lang="tr" dirty="0"/>
              <a:t>0 224 252 56 32</a:t>
            </a:r>
            <a:r>
              <a:rPr dirty="0"/>
              <a:t>  </a:t>
            </a:r>
          </a:p>
        </p:txBody>
      </p:sp>
      <p:sp>
        <p:nvSpPr>
          <p:cNvPr id="766" name="Shape 766"/>
          <p:cNvSpPr>
            <a:spLocks noGrp="1"/>
          </p:cNvSpPr>
          <p:nvPr>
            <p:ph type="body" idx="1"/>
          </p:nvPr>
        </p:nvSpPr>
        <p:spPr>
          <a:xfrm>
            <a:off x="180025" y="703443"/>
            <a:ext cx="7848873" cy="378400"/>
          </a:xfrm>
          <a:prstGeom prst="rect">
            <a:avLst/>
          </a:prstGeom>
        </p:spPr>
        <p:txBody>
          <a:bodyPr>
            <a:normAutofit fontScale="85000" lnSpcReduction="10000"/>
          </a:bodyPr>
          <a:lstStyle>
            <a:lvl1pPr marL="384047" indent="-384047" defTabSz="768094">
              <a:lnSpc>
                <a:spcPct val="120000"/>
              </a:lnSpc>
              <a:spcBef>
                <a:spcPts val="500"/>
              </a:spcBef>
              <a:buSzTx/>
              <a:buNone/>
              <a:defRPr sz="2000">
                <a:solidFill>
                  <a:srgbClr val="808080"/>
                </a:solidFill>
              </a:defRPr>
            </a:lvl1pPr>
          </a:lstStyle>
          <a:p>
            <a:r>
              <a:rPr dirty="0"/>
              <a:t>  ÇAĞRI MERKEZİMİZ :</a:t>
            </a:r>
          </a:p>
        </p:txBody>
      </p:sp>
      <p:sp>
        <p:nvSpPr>
          <p:cNvPr id="2" name="Metin kutusu 1"/>
          <p:cNvSpPr txBox="1"/>
          <p:nvPr/>
        </p:nvSpPr>
        <p:spPr>
          <a:xfrm>
            <a:off x="5113562" y="269425"/>
            <a:ext cx="3554186" cy="400110"/>
          </a:xfrm>
          <a:prstGeom prst="rect">
            <a:avLst/>
          </a:prstGeom>
          <a:noFill/>
        </p:spPr>
        <p:txBody>
          <a:bodyPr wrap="square" rtlCol="0">
            <a:spAutoFit/>
          </a:bodyPr>
          <a:lstStyle/>
          <a:p>
            <a:pPr algn="l"/>
            <a:r>
              <a:rPr lang="tr" sz="2000" b="1" dirty="0">
                <a:solidFill>
                  <a:schemeClr val="accent1">
                    <a:lumMod val="50000"/>
                  </a:schemeClr>
                </a:solidFill>
              </a:rPr>
              <a:t>www.zetabilgisayar.com</a:t>
            </a:r>
            <a:endParaRPr lang="tr-TR" sz="2000" b="1" dirty="0">
              <a:solidFill>
                <a:schemeClr val="accent1">
                  <a:lumMod val="50000"/>
                </a:schemeClr>
              </a:solidFill>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549" y="5085184"/>
            <a:ext cx="3647248" cy="1313009"/>
          </a:xfrm>
          <a:prstGeom prst="rect">
            <a:avLst/>
          </a:prstGeom>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Resim" descr="TELEKOM.jpg"/>
          <p:cNvPicPr/>
          <p:nvPr/>
        </p:nvPicPr>
        <p:blipFill>
          <a:blip r:embed="rId2"/>
          <a:stretch>
            <a:fillRect/>
          </a:stretch>
        </p:blipFill>
        <p:spPr>
          <a:xfrm>
            <a:off x="285720" y="0"/>
            <a:ext cx="8358246" cy="6715148"/>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 name="Group 219"/>
          <p:cNvGrpSpPr/>
          <p:nvPr/>
        </p:nvGrpSpPr>
        <p:grpSpPr>
          <a:xfrm>
            <a:off x="244938" y="106443"/>
            <a:ext cx="7021722" cy="706795"/>
            <a:chOff x="0" y="0"/>
            <a:chExt cx="7021721" cy="706794"/>
          </a:xfrm>
        </p:grpSpPr>
        <p:sp>
          <p:nvSpPr>
            <p:cNvPr id="217" name="Shape 217"/>
            <p:cNvSpPr/>
            <p:nvPr/>
          </p:nvSpPr>
          <p:spPr>
            <a:xfrm>
              <a:off x="24372" y="24371"/>
              <a:ext cx="6972976" cy="658050"/>
            </a:xfrm>
            <a:prstGeom prst="rect">
              <a:avLst/>
            </a:prstGeom>
            <a:gradFill flip="none" rotWithShape="1">
              <a:gsLst>
                <a:gs pos="0">
                  <a:srgbClr val="FFFFFF"/>
                </a:gs>
                <a:gs pos="100000">
                  <a:srgbClr val="FFFFFF"/>
                </a:gs>
              </a:gsLst>
              <a:lin ang="5400000" scaled="0"/>
            </a:gradFill>
            <a:ln w="12700" cap="flat">
              <a:noFill/>
              <a:miter lim="400000"/>
            </a:ln>
            <a:effectLst/>
            <a:extLst>
              <a:ext uri="{C572A759-6A51-4108-AA02-DFA0A04FC94B}">
                <ma14:wrappingTextBoxFlag xmlns="" xmlns:ma14="http://schemas.microsoft.com/office/mac/drawingml/2011/main" val="1"/>
              </a:ext>
            </a:extLst>
          </p:spPr>
          <p:txBody>
            <a:bodyPr wrap="square" lIns="32145" tIns="32145" rIns="32145" bIns="32145" numCol="1" anchor="ctr">
              <a:normAutofit lnSpcReduction="10000"/>
            </a:bodyPr>
            <a:lstStyle>
              <a:lvl1pPr algn="ctr" defTabSz="642937">
                <a:defRPr sz="2100" b="1">
                  <a:solidFill>
                    <a:srgbClr val="183883"/>
                  </a:solidFill>
                  <a:latin typeface="Arial"/>
                  <a:ea typeface="Arial"/>
                  <a:cs typeface="Arial"/>
                  <a:sym typeface="Arial"/>
                </a:defRPr>
              </a:lvl1pPr>
            </a:lstStyle>
            <a:p>
              <a:r>
                <a:t>GIDA SATIŞ VE DAĞITIMI YAPAN BAZI REFERANSLARIMIZ </a:t>
              </a:r>
            </a:p>
          </p:txBody>
        </p:sp>
        <p:pic>
          <p:nvPicPr>
            <p:cNvPr id="218" name="image11.png"/>
            <p:cNvPicPr>
              <a:picLocks noChangeAspect="1"/>
            </p:cNvPicPr>
            <p:nvPr/>
          </p:nvPicPr>
          <p:blipFill>
            <a:blip r:embed="rId2">
              <a:extLst/>
            </a:blip>
            <a:stretch>
              <a:fillRect/>
            </a:stretch>
          </p:blipFill>
          <p:spPr>
            <a:xfrm>
              <a:off x="-1" y="-1"/>
              <a:ext cx="7021722" cy="706795"/>
            </a:xfrm>
            <a:prstGeom prst="rect">
              <a:avLst/>
            </a:prstGeom>
            <a:ln w="12700" cap="flat">
              <a:noFill/>
              <a:miter lim="400000"/>
            </a:ln>
            <a:effectLst/>
          </p:spPr>
        </p:pic>
      </p:grpSp>
      <p:grpSp>
        <p:nvGrpSpPr>
          <p:cNvPr id="225" name="Group 225"/>
          <p:cNvGrpSpPr/>
          <p:nvPr/>
        </p:nvGrpSpPr>
        <p:grpSpPr>
          <a:xfrm>
            <a:off x="217039" y="2711417"/>
            <a:ext cx="4072791" cy="1723888"/>
            <a:chOff x="0" y="0"/>
            <a:chExt cx="4072789" cy="1723887"/>
          </a:xfrm>
        </p:grpSpPr>
        <p:pic>
          <p:nvPicPr>
            <p:cNvPr id="220" name="Ekran Resmi 2015-10-03 00.21.38.png"/>
            <p:cNvPicPr>
              <a:picLocks noChangeAspect="1"/>
            </p:cNvPicPr>
            <p:nvPr/>
          </p:nvPicPr>
          <p:blipFill>
            <a:blip r:embed="rId3">
              <a:extLst/>
            </a:blip>
            <a:stretch>
              <a:fillRect/>
            </a:stretch>
          </p:blipFill>
          <p:spPr>
            <a:xfrm>
              <a:off x="0" y="0"/>
              <a:ext cx="4072790" cy="1234179"/>
            </a:xfrm>
            <a:prstGeom prst="rect">
              <a:avLst/>
            </a:prstGeom>
            <a:ln w="12700" cap="flat">
              <a:noFill/>
              <a:miter lim="400000"/>
            </a:ln>
            <a:effectLst/>
          </p:spPr>
        </p:pic>
        <p:pic>
          <p:nvPicPr>
            <p:cNvPr id="221" name="ovaun.png"/>
            <p:cNvPicPr>
              <a:picLocks noChangeAspect="1"/>
            </p:cNvPicPr>
            <p:nvPr/>
          </p:nvPicPr>
          <p:blipFill>
            <a:blip r:embed="rId4" cstate="print">
              <a:extLst/>
            </a:blip>
            <a:stretch>
              <a:fillRect/>
            </a:stretch>
          </p:blipFill>
          <p:spPr>
            <a:xfrm>
              <a:off x="1075402" y="1263745"/>
              <a:ext cx="818316" cy="341456"/>
            </a:xfrm>
            <a:prstGeom prst="rect">
              <a:avLst/>
            </a:prstGeom>
            <a:ln w="12700" cap="flat">
              <a:noFill/>
              <a:miter lim="400000"/>
            </a:ln>
            <a:effectLst/>
          </p:spPr>
        </p:pic>
        <p:pic>
          <p:nvPicPr>
            <p:cNvPr id="222" name="logo_1.jpg"/>
            <p:cNvPicPr>
              <a:picLocks noChangeAspect="1"/>
            </p:cNvPicPr>
            <p:nvPr/>
          </p:nvPicPr>
          <p:blipFill>
            <a:blip r:embed="rId5" cstate="print">
              <a:extLst/>
            </a:blip>
            <a:stretch>
              <a:fillRect/>
            </a:stretch>
          </p:blipFill>
          <p:spPr>
            <a:xfrm>
              <a:off x="136164" y="967333"/>
              <a:ext cx="818316" cy="645025"/>
            </a:xfrm>
            <a:prstGeom prst="rect">
              <a:avLst/>
            </a:prstGeom>
            <a:ln w="12700" cap="flat">
              <a:noFill/>
              <a:miter lim="400000"/>
            </a:ln>
            <a:effectLst/>
          </p:spPr>
        </p:pic>
        <p:pic>
          <p:nvPicPr>
            <p:cNvPr id="223" name="orkide_logo_amblem.jpg"/>
            <p:cNvPicPr>
              <a:picLocks noChangeAspect="1"/>
            </p:cNvPicPr>
            <p:nvPr/>
          </p:nvPicPr>
          <p:blipFill>
            <a:blip r:embed="rId6" cstate="print">
              <a:extLst/>
            </a:blip>
            <a:stretch>
              <a:fillRect/>
            </a:stretch>
          </p:blipFill>
          <p:spPr>
            <a:xfrm>
              <a:off x="2119771" y="1179695"/>
              <a:ext cx="730825" cy="509555"/>
            </a:xfrm>
            <a:prstGeom prst="rect">
              <a:avLst/>
            </a:prstGeom>
            <a:ln w="12700" cap="flat">
              <a:noFill/>
              <a:miter lim="400000"/>
            </a:ln>
            <a:effectLst/>
          </p:spPr>
        </p:pic>
        <p:pic>
          <p:nvPicPr>
            <p:cNvPr id="224" name="done-logo.png"/>
            <p:cNvPicPr>
              <a:picLocks noChangeAspect="1"/>
            </p:cNvPicPr>
            <p:nvPr/>
          </p:nvPicPr>
          <p:blipFill>
            <a:blip r:embed="rId7" cstate="print">
              <a:extLst/>
            </a:blip>
            <a:srcRect/>
            <a:stretch>
              <a:fillRect/>
            </a:stretch>
          </p:blipFill>
          <p:spPr>
            <a:xfrm>
              <a:off x="2943559" y="1144900"/>
              <a:ext cx="818210" cy="578988"/>
            </a:xfrm>
            <a:prstGeom prst="rect">
              <a:avLst/>
            </a:prstGeom>
            <a:ln w="12700" cap="flat">
              <a:noFill/>
              <a:miter lim="400000"/>
            </a:ln>
            <a:effectLst/>
          </p:spPr>
        </p:pic>
      </p:grpSp>
      <p:grpSp>
        <p:nvGrpSpPr>
          <p:cNvPr id="233" name="Group 233"/>
          <p:cNvGrpSpPr/>
          <p:nvPr/>
        </p:nvGrpSpPr>
        <p:grpSpPr>
          <a:xfrm>
            <a:off x="5410619" y="933616"/>
            <a:ext cx="3097574" cy="2438025"/>
            <a:chOff x="0" y="0"/>
            <a:chExt cx="3097573" cy="2438023"/>
          </a:xfrm>
        </p:grpSpPr>
        <p:pic>
          <p:nvPicPr>
            <p:cNvPr id="226" name="pasted-image.png"/>
            <p:cNvPicPr>
              <a:picLocks noChangeAspect="1"/>
            </p:cNvPicPr>
            <p:nvPr/>
          </p:nvPicPr>
          <p:blipFill>
            <a:blip r:embed="rId8">
              <a:extLst/>
            </a:blip>
            <a:stretch>
              <a:fillRect/>
            </a:stretch>
          </p:blipFill>
          <p:spPr>
            <a:xfrm>
              <a:off x="1084543" y="1843625"/>
              <a:ext cx="918617" cy="594399"/>
            </a:xfrm>
            <a:prstGeom prst="rect">
              <a:avLst/>
            </a:prstGeom>
            <a:ln w="12700" cap="flat">
              <a:noFill/>
              <a:miter lim="400000"/>
            </a:ln>
            <a:effectLst/>
          </p:spPr>
        </p:pic>
        <p:pic>
          <p:nvPicPr>
            <p:cNvPr id="227" name="pasted-image.png"/>
            <p:cNvPicPr>
              <a:picLocks noChangeAspect="1"/>
            </p:cNvPicPr>
            <p:nvPr/>
          </p:nvPicPr>
          <p:blipFill>
            <a:blip r:embed="rId9">
              <a:extLst/>
            </a:blip>
            <a:stretch>
              <a:fillRect/>
            </a:stretch>
          </p:blipFill>
          <p:spPr>
            <a:xfrm>
              <a:off x="645675" y="0"/>
              <a:ext cx="2073403" cy="781597"/>
            </a:xfrm>
            <a:prstGeom prst="rect">
              <a:avLst/>
            </a:prstGeom>
            <a:ln w="12700" cap="flat">
              <a:noFill/>
              <a:miter lim="400000"/>
            </a:ln>
            <a:effectLst/>
          </p:spPr>
        </p:pic>
        <p:pic>
          <p:nvPicPr>
            <p:cNvPr id="228" name="pasted-image.png"/>
            <p:cNvPicPr>
              <a:picLocks noChangeAspect="1"/>
            </p:cNvPicPr>
            <p:nvPr/>
          </p:nvPicPr>
          <p:blipFill>
            <a:blip r:embed="rId10" cstate="print">
              <a:extLst/>
            </a:blip>
            <a:stretch>
              <a:fillRect/>
            </a:stretch>
          </p:blipFill>
          <p:spPr>
            <a:xfrm>
              <a:off x="299260" y="916793"/>
              <a:ext cx="903566" cy="328691"/>
            </a:xfrm>
            <a:prstGeom prst="rect">
              <a:avLst/>
            </a:prstGeom>
            <a:ln w="12700" cap="flat">
              <a:noFill/>
              <a:miter lim="400000"/>
            </a:ln>
            <a:effectLst/>
          </p:spPr>
        </p:pic>
        <p:pic>
          <p:nvPicPr>
            <p:cNvPr id="229" name="pasted-image.png"/>
            <p:cNvPicPr>
              <a:picLocks noChangeAspect="1"/>
            </p:cNvPicPr>
            <p:nvPr/>
          </p:nvPicPr>
          <p:blipFill>
            <a:blip r:embed="rId11" cstate="print">
              <a:extLst/>
            </a:blip>
            <a:stretch>
              <a:fillRect/>
            </a:stretch>
          </p:blipFill>
          <p:spPr>
            <a:xfrm>
              <a:off x="1872262" y="864328"/>
              <a:ext cx="1012835" cy="433621"/>
            </a:xfrm>
            <a:prstGeom prst="rect">
              <a:avLst/>
            </a:prstGeom>
            <a:ln w="12700" cap="flat">
              <a:noFill/>
              <a:miter lim="400000"/>
            </a:ln>
            <a:effectLst/>
          </p:spPr>
        </p:pic>
        <p:pic>
          <p:nvPicPr>
            <p:cNvPr id="230" name="pasted-image.png"/>
            <p:cNvPicPr>
              <a:picLocks noChangeAspect="1"/>
            </p:cNvPicPr>
            <p:nvPr/>
          </p:nvPicPr>
          <p:blipFill>
            <a:blip r:embed="rId12" cstate="print">
              <a:extLst/>
            </a:blip>
            <a:stretch>
              <a:fillRect/>
            </a:stretch>
          </p:blipFill>
          <p:spPr>
            <a:xfrm>
              <a:off x="1207192" y="1120064"/>
              <a:ext cx="673317" cy="673316"/>
            </a:xfrm>
            <a:prstGeom prst="rect">
              <a:avLst/>
            </a:prstGeom>
            <a:ln w="12700" cap="flat">
              <a:noFill/>
              <a:miter lim="400000"/>
            </a:ln>
            <a:effectLst/>
          </p:spPr>
        </p:pic>
        <p:pic>
          <p:nvPicPr>
            <p:cNvPr id="231" name="pasted-image.png"/>
            <p:cNvPicPr>
              <a:picLocks noChangeAspect="1"/>
            </p:cNvPicPr>
            <p:nvPr/>
          </p:nvPicPr>
          <p:blipFill>
            <a:blip r:embed="rId13">
              <a:extLst/>
            </a:blip>
            <a:srcRect l="6094" t="6094" r="6094" b="6094"/>
            <a:stretch>
              <a:fillRect/>
            </a:stretch>
          </p:blipFill>
          <p:spPr>
            <a:xfrm>
              <a:off x="0" y="1380680"/>
              <a:ext cx="1012688" cy="776394"/>
            </a:xfrm>
            <a:prstGeom prst="rect">
              <a:avLst/>
            </a:prstGeom>
            <a:ln w="12700" cap="flat">
              <a:noFill/>
              <a:miter lim="400000"/>
            </a:ln>
            <a:effectLst/>
          </p:spPr>
        </p:pic>
        <p:pic>
          <p:nvPicPr>
            <p:cNvPr id="232" name="pasted-image.png"/>
            <p:cNvPicPr>
              <a:picLocks noChangeAspect="1"/>
            </p:cNvPicPr>
            <p:nvPr/>
          </p:nvPicPr>
          <p:blipFill>
            <a:blip r:embed="rId14">
              <a:extLst/>
            </a:blip>
            <a:stretch>
              <a:fillRect/>
            </a:stretch>
          </p:blipFill>
          <p:spPr>
            <a:xfrm>
              <a:off x="2208430" y="1501716"/>
              <a:ext cx="889144" cy="735254"/>
            </a:xfrm>
            <a:prstGeom prst="rect">
              <a:avLst/>
            </a:prstGeom>
            <a:ln w="12700" cap="flat">
              <a:noFill/>
              <a:miter lim="400000"/>
            </a:ln>
            <a:effectLst/>
          </p:spPr>
        </p:pic>
      </p:grpSp>
      <p:grpSp>
        <p:nvGrpSpPr>
          <p:cNvPr id="240" name="Group 240"/>
          <p:cNvGrpSpPr/>
          <p:nvPr/>
        </p:nvGrpSpPr>
        <p:grpSpPr>
          <a:xfrm>
            <a:off x="126002" y="864861"/>
            <a:ext cx="5027945" cy="1544574"/>
            <a:chOff x="0" y="0"/>
            <a:chExt cx="5027944" cy="1544573"/>
          </a:xfrm>
        </p:grpSpPr>
        <p:pic>
          <p:nvPicPr>
            <p:cNvPr id="234" name="image26.png"/>
            <p:cNvPicPr>
              <a:picLocks noChangeAspect="1"/>
            </p:cNvPicPr>
            <p:nvPr/>
          </p:nvPicPr>
          <p:blipFill>
            <a:blip r:embed="rId15" cstate="print">
              <a:extLst/>
            </a:blip>
            <a:stretch>
              <a:fillRect/>
            </a:stretch>
          </p:blipFill>
          <p:spPr>
            <a:xfrm>
              <a:off x="190388" y="949339"/>
              <a:ext cx="765064" cy="455215"/>
            </a:xfrm>
            <a:prstGeom prst="rect">
              <a:avLst/>
            </a:prstGeom>
            <a:ln w="12700" cap="flat">
              <a:noFill/>
              <a:miter lim="400000"/>
            </a:ln>
            <a:effectLst/>
          </p:spPr>
        </p:pic>
        <p:pic>
          <p:nvPicPr>
            <p:cNvPr id="235" name="image27.png"/>
            <p:cNvPicPr>
              <a:picLocks noChangeAspect="1"/>
            </p:cNvPicPr>
            <p:nvPr/>
          </p:nvPicPr>
          <p:blipFill>
            <a:blip r:embed="rId16" cstate="print">
              <a:extLst/>
            </a:blip>
            <a:srcRect t="12602" b="12601"/>
            <a:stretch>
              <a:fillRect/>
            </a:stretch>
          </p:blipFill>
          <p:spPr>
            <a:xfrm>
              <a:off x="1009220" y="867582"/>
              <a:ext cx="827469" cy="618916"/>
            </a:xfrm>
            <a:prstGeom prst="rect">
              <a:avLst/>
            </a:prstGeom>
            <a:ln w="12700" cap="flat">
              <a:noFill/>
              <a:miter lim="400000"/>
            </a:ln>
            <a:effectLst/>
          </p:spPr>
        </p:pic>
        <p:pic>
          <p:nvPicPr>
            <p:cNvPr id="236" name="image28.png"/>
            <p:cNvPicPr>
              <a:picLocks noChangeAspect="1"/>
            </p:cNvPicPr>
            <p:nvPr/>
          </p:nvPicPr>
          <p:blipFill>
            <a:blip r:embed="rId17">
              <a:extLst/>
            </a:blip>
            <a:stretch>
              <a:fillRect/>
            </a:stretch>
          </p:blipFill>
          <p:spPr>
            <a:xfrm>
              <a:off x="2806239" y="867564"/>
              <a:ext cx="1104932" cy="618765"/>
            </a:xfrm>
            <a:prstGeom prst="rect">
              <a:avLst/>
            </a:prstGeom>
            <a:ln w="12700" cap="flat">
              <a:noFill/>
              <a:miter lim="400000"/>
            </a:ln>
            <a:effectLst/>
          </p:spPr>
        </p:pic>
        <p:pic>
          <p:nvPicPr>
            <p:cNvPr id="237" name="image29.png"/>
            <p:cNvPicPr>
              <a:picLocks noChangeAspect="1"/>
            </p:cNvPicPr>
            <p:nvPr/>
          </p:nvPicPr>
          <p:blipFill>
            <a:blip r:embed="rId18" cstate="print">
              <a:extLst/>
            </a:blip>
            <a:stretch>
              <a:fillRect/>
            </a:stretch>
          </p:blipFill>
          <p:spPr>
            <a:xfrm>
              <a:off x="1781637" y="826424"/>
              <a:ext cx="1084399" cy="701045"/>
            </a:xfrm>
            <a:prstGeom prst="rect">
              <a:avLst/>
            </a:prstGeom>
            <a:ln w="12700" cap="flat">
              <a:noFill/>
              <a:miter lim="400000"/>
            </a:ln>
            <a:effectLst/>
          </p:spPr>
        </p:pic>
        <p:pic>
          <p:nvPicPr>
            <p:cNvPr id="238" name="pasted-image.png"/>
            <p:cNvPicPr>
              <a:picLocks noChangeAspect="1"/>
            </p:cNvPicPr>
            <p:nvPr/>
          </p:nvPicPr>
          <p:blipFill>
            <a:blip r:embed="rId19">
              <a:extLst/>
            </a:blip>
            <a:stretch>
              <a:fillRect/>
            </a:stretch>
          </p:blipFill>
          <p:spPr>
            <a:xfrm>
              <a:off x="3907966" y="809320"/>
              <a:ext cx="1119979" cy="735254"/>
            </a:xfrm>
            <a:prstGeom prst="rect">
              <a:avLst/>
            </a:prstGeom>
            <a:ln w="12700" cap="flat">
              <a:noFill/>
              <a:miter lim="400000"/>
            </a:ln>
            <a:effectLst/>
          </p:spPr>
        </p:pic>
        <p:pic>
          <p:nvPicPr>
            <p:cNvPr id="239" name="image25.png"/>
            <p:cNvPicPr>
              <a:picLocks noChangeAspect="1"/>
            </p:cNvPicPr>
            <p:nvPr/>
          </p:nvPicPr>
          <p:blipFill>
            <a:blip r:embed="rId20">
              <a:extLst/>
            </a:blip>
            <a:stretch>
              <a:fillRect/>
            </a:stretch>
          </p:blipFill>
          <p:spPr>
            <a:xfrm>
              <a:off x="0" y="0"/>
              <a:ext cx="4928599" cy="1113811"/>
            </a:xfrm>
            <a:prstGeom prst="rect">
              <a:avLst/>
            </a:prstGeom>
            <a:ln w="12700" cap="flat">
              <a:noFill/>
              <a:miter lim="400000"/>
            </a:ln>
            <a:effectLst/>
          </p:spPr>
        </p:pic>
      </p:grpSp>
      <p:grpSp>
        <p:nvGrpSpPr>
          <p:cNvPr id="248" name="Group 248"/>
          <p:cNvGrpSpPr/>
          <p:nvPr/>
        </p:nvGrpSpPr>
        <p:grpSpPr>
          <a:xfrm>
            <a:off x="4460920" y="3609017"/>
            <a:ext cx="4277581" cy="1643679"/>
            <a:chOff x="0" y="0"/>
            <a:chExt cx="4277579" cy="1643678"/>
          </a:xfrm>
        </p:grpSpPr>
        <p:pic>
          <p:nvPicPr>
            <p:cNvPr id="241" name="pasted-image.png"/>
            <p:cNvPicPr>
              <a:picLocks noChangeAspect="1"/>
            </p:cNvPicPr>
            <p:nvPr/>
          </p:nvPicPr>
          <p:blipFill>
            <a:blip r:embed="rId21">
              <a:extLst/>
            </a:blip>
            <a:srcRect l="10742" r="1627"/>
            <a:stretch>
              <a:fillRect/>
            </a:stretch>
          </p:blipFill>
          <p:spPr>
            <a:xfrm>
              <a:off x="2699736" y="386584"/>
              <a:ext cx="958614" cy="689003"/>
            </a:xfrm>
            <a:prstGeom prst="rect">
              <a:avLst/>
            </a:prstGeom>
            <a:ln w="12700" cap="flat">
              <a:noFill/>
              <a:miter lim="400000"/>
            </a:ln>
            <a:effectLst/>
          </p:spPr>
        </p:pic>
        <p:pic>
          <p:nvPicPr>
            <p:cNvPr id="242" name="pasted-image.png"/>
            <p:cNvPicPr>
              <a:picLocks noChangeAspect="1"/>
            </p:cNvPicPr>
            <p:nvPr/>
          </p:nvPicPr>
          <p:blipFill>
            <a:blip r:embed="rId22">
              <a:extLst/>
            </a:blip>
            <a:stretch>
              <a:fillRect/>
            </a:stretch>
          </p:blipFill>
          <p:spPr>
            <a:xfrm>
              <a:off x="3149630" y="1039419"/>
              <a:ext cx="1127950" cy="604260"/>
            </a:xfrm>
            <a:prstGeom prst="rect">
              <a:avLst/>
            </a:prstGeom>
            <a:ln w="12700" cap="flat">
              <a:noFill/>
              <a:miter lim="400000"/>
            </a:ln>
            <a:effectLst/>
          </p:spPr>
        </p:pic>
        <p:pic>
          <p:nvPicPr>
            <p:cNvPr id="243" name="pasted-image.png"/>
            <p:cNvPicPr>
              <a:picLocks noChangeAspect="1"/>
            </p:cNvPicPr>
            <p:nvPr/>
          </p:nvPicPr>
          <p:blipFill>
            <a:blip r:embed="rId23">
              <a:extLst/>
            </a:blip>
            <a:stretch>
              <a:fillRect/>
            </a:stretch>
          </p:blipFill>
          <p:spPr>
            <a:xfrm>
              <a:off x="1856182" y="0"/>
              <a:ext cx="1110447" cy="429159"/>
            </a:xfrm>
            <a:prstGeom prst="rect">
              <a:avLst/>
            </a:prstGeom>
            <a:ln w="12700" cap="flat">
              <a:noFill/>
              <a:miter lim="400000"/>
            </a:ln>
            <a:effectLst/>
          </p:spPr>
        </p:pic>
        <p:pic>
          <p:nvPicPr>
            <p:cNvPr id="244" name="pasted-image.png"/>
            <p:cNvPicPr>
              <a:picLocks noChangeAspect="1"/>
            </p:cNvPicPr>
            <p:nvPr/>
          </p:nvPicPr>
          <p:blipFill>
            <a:blip r:embed="rId24">
              <a:extLst/>
            </a:blip>
            <a:stretch>
              <a:fillRect/>
            </a:stretch>
          </p:blipFill>
          <p:spPr>
            <a:xfrm>
              <a:off x="1800591" y="487120"/>
              <a:ext cx="943843" cy="604259"/>
            </a:xfrm>
            <a:prstGeom prst="rect">
              <a:avLst/>
            </a:prstGeom>
            <a:ln w="12700" cap="flat">
              <a:noFill/>
              <a:miter lim="400000"/>
            </a:ln>
            <a:effectLst/>
          </p:spPr>
        </p:pic>
        <p:pic>
          <p:nvPicPr>
            <p:cNvPr id="245" name="pasted-image.png"/>
            <p:cNvPicPr>
              <a:picLocks noChangeAspect="1"/>
            </p:cNvPicPr>
            <p:nvPr/>
          </p:nvPicPr>
          <p:blipFill>
            <a:blip r:embed="rId25">
              <a:extLst/>
            </a:blip>
            <a:stretch>
              <a:fillRect/>
            </a:stretch>
          </p:blipFill>
          <p:spPr>
            <a:xfrm>
              <a:off x="1672137" y="1041681"/>
              <a:ext cx="1495042" cy="523536"/>
            </a:xfrm>
            <a:prstGeom prst="rect">
              <a:avLst/>
            </a:prstGeom>
            <a:ln w="12700" cap="flat">
              <a:noFill/>
              <a:miter lim="400000"/>
            </a:ln>
            <a:effectLst/>
          </p:spPr>
        </p:pic>
        <p:pic>
          <p:nvPicPr>
            <p:cNvPr id="246" name="pasted-image.png"/>
            <p:cNvPicPr>
              <a:picLocks noChangeAspect="1"/>
            </p:cNvPicPr>
            <p:nvPr/>
          </p:nvPicPr>
          <p:blipFill>
            <a:blip r:embed="rId26">
              <a:extLst/>
            </a:blip>
            <a:stretch>
              <a:fillRect/>
            </a:stretch>
          </p:blipFill>
          <p:spPr>
            <a:xfrm>
              <a:off x="0" y="6379"/>
              <a:ext cx="1803432" cy="1475535"/>
            </a:xfrm>
            <a:prstGeom prst="rect">
              <a:avLst/>
            </a:prstGeom>
            <a:ln w="12700" cap="flat">
              <a:noFill/>
              <a:miter lim="400000"/>
            </a:ln>
            <a:effectLst/>
          </p:spPr>
        </p:pic>
        <p:pic>
          <p:nvPicPr>
            <p:cNvPr id="247" name="pasted-image.png"/>
            <p:cNvPicPr>
              <a:picLocks noChangeAspect="1"/>
            </p:cNvPicPr>
            <p:nvPr/>
          </p:nvPicPr>
          <p:blipFill>
            <a:blip r:embed="rId27">
              <a:extLst/>
            </a:blip>
            <a:stretch>
              <a:fillRect/>
            </a:stretch>
          </p:blipFill>
          <p:spPr>
            <a:xfrm>
              <a:off x="2929040" y="6379"/>
              <a:ext cx="958455" cy="429159"/>
            </a:xfrm>
            <a:prstGeom prst="rect">
              <a:avLst/>
            </a:prstGeom>
            <a:ln w="12700" cap="flat">
              <a:noFill/>
              <a:miter lim="400000"/>
            </a:ln>
            <a:effectLst/>
          </p:spPr>
        </p:pic>
      </p:grpSp>
      <p:grpSp>
        <p:nvGrpSpPr>
          <p:cNvPr id="254" name="Group 254"/>
          <p:cNvGrpSpPr/>
          <p:nvPr/>
        </p:nvGrpSpPr>
        <p:grpSpPr>
          <a:xfrm>
            <a:off x="440827" y="4737286"/>
            <a:ext cx="3625216" cy="1791435"/>
            <a:chOff x="0" y="0"/>
            <a:chExt cx="3625215" cy="1791433"/>
          </a:xfrm>
        </p:grpSpPr>
        <p:pic>
          <p:nvPicPr>
            <p:cNvPr id="249" name="pasted-image.png"/>
            <p:cNvPicPr>
              <a:picLocks noChangeAspect="1"/>
            </p:cNvPicPr>
            <p:nvPr/>
          </p:nvPicPr>
          <p:blipFill>
            <a:blip r:embed="rId28">
              <a:extLst/>
            </a:blip>
            <a:stretch>
              <a:fillRect/>
            </a:stretch>
          </p:blipFill>
          <p:spPr>
            <a:xfrm>
              <a:off x="0" y="0"/>
              <a:ext cx="2516314" cy="1128641"/>
            </a:xfrm>
            <a:prstGeom prst="rect">
              <a:avLst/>
            </a:prstGeom>
            <a:ln w="12700" cap="flat">
              <a:noFill/>
              <a:miter lim="400000"/>
            </a:ln>
            <a:effectLst/>
          </p:spPr>
        </p:pic>
        <p:pic>
          <p:nvPicPr>
            <p:cNvPr id="250" name="pasted-image.png"/>
            <p:cNvPicPr>
              <a:picLocks noChangeAspect="1"/>
            </p:cNvPicPr>
            <p:nvPr/>
          </p:nvPicPr>
          <p:blipFill>
            <a:blip r:embed="rId29" cstate="print">
              <a:extLst/>
            </a:blip>
            <a:stretch>
              <a:fillRect/>
            </a:stretch>
          </p:blipFill>
          <p:spPr>
            <a:xfrm>
              <a:off x="26982" y="1056180"/>
              <a:ext cx="1102880" cy="735254"/>
            </a:xfrm>
            <a:prstGeom prst="rect">
              <a:avLst/>
            </a:prstGeom>
            <a:ln w="12700" cap="flat">
              <a:noFill/>
              <a:miter lim="400000"/>
            </a:ln>
            <a:effectLst/>
          </p:spPr>
        </p:pic>
        <p:pic>
          <p:nvPicPr>
            <p:cNvPr id="251" name="pasted-image.png"/>
            <p:cNvPicPr>
              <a:picLocks noChangeAspect="1"/>
            </p:cNvPicPr>
            <p:nvPr/>
          </p:nvPicPr>
          <p:blipFill>
            <a:blip r:embed="rId30" cstate="print">
              <a:extLst/>
            </a:blip>
            <a:stretch>
              <a:fillRect/>
            </a:stretch>
          </p:blipFill>
          <p:spPr>
            <a:xfrm>
              <a:off x="1155054" y="1145216"/>
              <a:ext cx="998719" cy="635685"/>
            </a:xfrm>
            <a:prstGeom prst="rect">
              <a:avLst/>
            </a:prstGeom>
            <a:ln w="12700" cap="flat">
              <a:noFill/>
              <a:miter lim="400000"/>
            </a:ln>
            <a:effectLst/>
          </p:spPr>
        </p:pic>
        <p:pic>
          <p:nvPicPr>
            <p:cNvPr id="252" name="pasted-image.png"/>
            <p:cNvPicPr>
              <a:picLocks noChangeAspect="1"/>
            </p:cNvPicPr>
            <p:nvPr/>
          </p:nvPicPr>
          <p:blipFill>
            <a:blip r:embed="rId31" cstate="print">
              <a:extLst/>
            </a:blip>
            <a:stretch>
              <a:fillRect/>
            </a:stretch>
          </p:blipFill>
          <p:spPr>
            <a:xfrm>
              <a:off x="2178964" y="1145216"/>
              <a:ext cx="1364935" cy="635685"/>
            </a:xfrm>
            <a:prstGeom prst="rect">
              <a:avLst/>
            </a:prstGeom>
            <a:ln w="12700" cap="flat">
              <a:noFill/>
              <a:miter lim="400000"/>
            </a:ln>
            <a:effectLst/>
          </p:spPr>
        </p:pic>
        <p:pic>
          <p:nvPicPr>
            <p:cNvPr id="253" name="pasted-image.png"/>
            <p:cNvPicPr>
              <a:picLocks noChangeAspect="1"/>
            </p:cNvPicPr>
            <p:nvPr/>
          </p:nvPicPr>
          <p:blipFill>
            <a:blip r:embed="rId32" cstate="print">
              <a:extLst/>
            </a:blip>
            <a:stretch>
              <a:fillRect/>
            </a:stretch>
          </p:blipFill>
          <p:spPr>
            <a:xfrm>
              <a:off x="2522336" y="345350"/>
              <a:ext cx="1102880" cy="827160"/>
            </a:xfrm>
            <a:prstGeom prst="rect">
              <a:avLst/>
            </a:prstGeom>
            <a:ln w="12700" cap="flat">
              <a:noFill/>
              <a:miter lim="400000"/>
            </a:ln>
            <a:effectLst/>
          </p:spPr>
        </p:pic>
      </p:grpSp>
      <p:grpSp>
        <p:nvGrpSpPr>
          <p:cNvPr id="258" name="Group 258"/>
          <p:cNvGrpSpPr/>
          <p:nvPr/>
        </p:nvGrpSpPr>
        <p:grpSpPr>
          <a:xfrm>
            <a:off x="4978975" y="5225912"/>
            <a:ext cx="3241471" cy="1508661"/>
            <a:chOff x="0" y="0"/>
            <a:chExt cx="3241469" cy="1508660"/>
          </a:xfrm>
        </p:grpSpPr>
        <p:pic>
          <p:nvPicPr>
            <p:cNvPr id="255" name="pasted-image.png"/>
            <p:cNvPicPr>
              <a:picLocks noChangeAspect="1"/>
            </p:cNvPicPr>
            <p:nvPr/>
          </p:nvPicPr>
          <p:blipFill>
            <a:blip r:embed="rId33">
              <a:extLst/>
            </a:blip>
            <a:stretch>
              <a:fillRect/>
            </a:stretch>
          </p:blipFill>
          <p:spPr>
            <a:xfrm>
              <a:off x="299935" y="0"/>
              <a:ext cx="2641601" cy="850900"/>
            </a:xfrm>
            <a:prstGeom prst="rect">
              <a:avLst/>
            </a:prstGeom>
            <a:ln w="12700" cap="flat">
              <a:noFill/>
              <a:miter lim="400000"/>
            </a:ln>
            <a:effectLst/>
          </p:spPr>
        </p:pic>
        <p:sp>
          <p:nvSpPr>
            <p:cNvPr id="256" name="Shape 256"/>
            <p:cNvSpPr/>
            <p:nvPr/>
          </p:nvSpPr>
          <p:spPr>
            <a:xfrm>
              <a:off x="0" y="928611"/>
              <a:ext cx="3241470" cy="58005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wrap="square" lIns="45718" tIns="45718" rIns="45718" bIns="45718" numCol="1" anchor="ctr">
              <a:noAutofit/>
            </a:bodyPr>
            <a:lstStyle>
              <a:lvl1pPr algn="ctr">
                <a:defRPr b="1"/>
              </a:lvl1pPr>
            </a:lstStyle>
            <a:p>
              <a:r>
                <a:t>Catering Channel </a:t>
              </a:r>
            </a:p>
          </p:txBody>
        </p:sp>
        <p:pic>
          <p:nvPicPr>
            <p:cNvPr id="257" name="pasted-image.png"/>
            <p:cNvPicPr>
              <a:picLocks noChangeAspect="1"/>
            </p:cNvPicPr>
            <p:nvPr/>
          </p:nvPicPr>
          <p:blipFill>
            <a:blip r:embed="rId34" cstate="print">
              <a:extLst/>
            </a:blip>
            <a:stretch>
              <a:fillRect/>
            </a:stretch>
          </p:blipFill>
          <p:spPr>
            <a:xfrm>
              <a:off x="2626359" y="997158"/>
              <a:ext cx="587729" cy="442957"/>
            </a:xfrm>
            <a:prstGeom prst="rect">
              <a:avLst/>
            </a:prstGeom>
            <a:ln w="12700" cap="flat">
              <a:noFill/>
              <a:miter lim="400000"/>
            </a:ln>
            <a:effectLst/>
          </p:spPr>
        </p:pic>
      </p:grpSp>
      <p:pic>
        <p:nvPicPr>
          <p:cNvPr id="259" name="image7.png"/>
          <p:cNvPicPr>
            <a:picLocks noChangeAspect="1"/>
          </p:cNvPicPr>
          <p:nvPr/>
        </p:nvPicPr>
        <p:blipFill>
          <a:blip r:embed="rId35">
            <a:extLst/>
          </a:blip>
          <a:srcRect l="8597" t="5228" r="9500" b="7989"/>
          <a:stretch>
            <a:fillRect/>
          </a:stretch>
        </p:blipFill>
        <p:spPr>
          <a:xfrm>
            <a:off x="7431360" y="22035"/>
            <a:ext cx="1711112" cy="8150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263"/>
          <p:cNvGrpSpPr/>
          <p:nvPr/>
        </p:nvGrpSpPr>
        <p:grpSpPr>
          <a:xfrm>
            <a:off x="26492" y="5493"/>
            <a:ext cx="9147448" cy="920767"/>
            <a:chOff x="0" y="-1"/>
            <a:chExt cx="9147447" cy="920765"/>
          </a:xfrm>
        </p:grpSpPr>
        <p:sp>
          <p:nvSpPr>
            <p:cNvPr id="261" name="Shape 261"/>
            <p:cNvSpPr/>
            <p:nvPr/>
          </p:nvSpPr>
          <p:spPr>
            <a:xfrm>
              <a:off x="31750" y="31750"/>
              <a:ext cx="9083946" cy="857265"/>
            </a:xfrm>
            <a:prstGeom prst="rect">
              <a:avLst/>
            </a:prstGeom>
            <a:gradFill flip="none" rotWithShape="1">
              <a:gsLst>
                <a:gs pos="0">
                  <a:srgbClr val="FFFFFF"/>
                </a:gs>
                <a:gs pos="100000">
                  <a:srgbClr val="FFFFFF"/>
                </a:gs>
              </a:gsLst>
              <a:lin ang="5400000" scaled="0"/>
            </a:gradFill>
            <a:ln w="12700" cap="flat">
              <a:noFill/>
              <a:miter lim="400000"/>
            </a:ln>
            <a:effectLst/>
            <a:extLst>
              <a:ext uri="{C572A759-6A51-4108-AA02-DFA0A04FC94B}">
                <ma14:wrappingTextBoxFlag xmlns="" xmlns:ma14="http://schemas.microsoft.com/office/mac/drawingml/2011/main" val="1"/>
              </a:ext>
            </a:extLst>
          </p:spPr>
          <p:txBody>
            <a:bodyPr wrap="square" lIns="32145" tIns="32145" rIns="32145" bIns="32145" numCol="1" anchor="ctr">
              <a:normAutofit/>
            </a:bodyPr>
            <a:lstStyle>
              <a:lvl1pPr algn="ctr" defTabSz="642937">
                <a:defRPr b="1">
                  <a:solidFill>
                    <a:srgbClr val="183883"/>
                  </a:solidFill>
                  <a:latin typeface="Arial"/>
                  <a:ea typeface="Arial"/>
                  <a:cs typeface="Arial"/>
                  <a:sym typeface="Arial"/>
                </a:defRPr>
              </a:lvl1pPr>
            </a:lstStyle>
            <a:p>
              <a:r>
                <a:t>        DİĞER SEKTÖRLERDEN BAZI REFERANSLARIMIZ </a:t>
              </a:r>
            </a:p>
          </p:txBody>
        </p:sp>
        <p:pic>
          <p:nvPicPr>
            <p:cNvPr id="262" name="image11.png"/>
            <p:cNvPicPr>
              <a:picLocks noChangeAspect="1"/>
            </p:cNvPicPr>
            <p:nvPr/>
          </p:nvPicPr>
          <p:blipFill>
            <a:blip r:embed="rId2">
              <a:extLst/>
            </a:blip>
            <a:stretch>
              <a:fillRect/>
            </a:stretch>
          </p:blipFill>
          <p:spPr>
            <a:xfrm>
              <a:off x="-1" y="-2"/>
              <a:ext cx="9147448" cy="920767"/>
            </a:xfrm>
            <a:prstGeom prst="rect">
              <a:avLst/>
            </a:prstGeom>
            <a:ln w="12700" cap="flat">
              <a:noFill/>
              <a:miter lim="400000"/>
            </a:ln>
            <a:effectLst/>
          </p:spPr>
        </p:pic>
      </p:grpSp>
      <p:grpSp>
        <p:nvGrpSpPr>
          <p:cNvPr id="285" name="Group 285"/>
          <p:cNvGrpSpPr/>
          <p:nvPr/>
        </p:nvGrpSpPr>
        <p:grpSpPr>
          <a:xfrm>
            <a:off x="22524" y="1009925"/>
            <a:ext cx="9155383" cy="5841979"/>
            <a:chOff x="0" y="0"/>
            <a:chExt cx="9155382" cy="5841978"/>
          </a:xfrm>
        </p:grpSpPr>
        <p:sp>
          <p:nvSpPr>
            <p:cNvPr id="264" name="Shape 264"/>
            <p:cNvSpPr/>
            <p:nvPr/>
          </p:nvSpPr>
          <p:spPr>
            <a:xfrm flipH="1">
              <a:off x="0" y="5123249"/>
              <a:ext cx="9155383" cy="718730"/>
            </a:xfrm>
            <a:prstGeom prst="rect">
              <a:avLst/>
            </a:prstGeom>
            <a:gradFill flip="none" rotWithShape="1">
              <a:gsLst>
                <a:gs pos="0">
                  <a:srgbClr val="F3F3F3"/>
                </a:gs>
                <a:gs pos="48000">
                  <a:srgbClr val="F3F3F3"/>
                </a:gs>
                <a:gs pos="69000">
                  <a:srgbClr val="F3F3F3"/>
                </a:gs>
                <a:gs pos="100000">
                  <a:srgbClr val="BFBFBF"/>
                </a:gs>
              </a:gsLst>
              <a:lin ang="5400000" scaled="0"/>
            </a:gradFill>
            <a:ln w="12700" cap="flat">
              <a:noFill/>
              <a:miter lim="400000"/>
            </a:ln>
            <a:effectLst>
              <a:outerShdw dist="12700" dir="5400000" rotWithShape="0">
                <a:srgbClr val="808080">
                  <a:alpha val="34999"/>
                </a:srgbClr>
              </a:outerShdw>
            </a:effectLst>
          </p:spPr>
          <p:txBody>
            <a:bodyPr wrap="square" lIns="45718" tIns="45718" rIns="45718" bIns="45718" numCol="1" anchor="ctr">
              <a:noAutofit/>
            </a:bodyPr>
            <a:lstStyle/>
            <a:p>
              <a:pPr algn="ctr" defTabSz="642937">
                <a:defRPr sz="1200">
                  <a:solidFill>
                    <a:srgbClr val="FFFFFF"/>
                  </a:solidFill>
                  <a:latin typeface="Calibri"/>
                  <a:ea typeface="Calibri"/>
                  <a:cs typeface="Calibri"/>
                  <a:sym typeface="Calibri"/>
                </a:defRPr>
              </a:pPr>
              <a:endParaRPr/>
            </a:p>
          </p:txBody>
        </p:sp>
        <p:pic>
          <p:nvPicPr>
            <p:cNvPr id="265" name="image10.png"/>
            <p:cNvPicPr>
              <a:picLocks noChangeAspect="1"/>
            </p:cNvPicPr>
            <p:nvPr/>
          </p:nvPicPr>
          <p:blipFill>
            <a:blip r:embed="rId3">
              <a:extLst/>
            </a:blip>
            <a:stretch>
              <a:fillRect/>
            </a:stretch>
          </p:blipFill>
          <p:spPr>
            <a:xfrm>
              <a:off x="6389391" y="988062"/>
              <a:ext cx="2468965" cy="1786061"/>
            </a:xfrm>
            <a:prstGeom prst="rect">
              <a:avLst/>
            </a:prstGeom>
            <a:ln w="12700" cap="flat">
              <a:noFill/>
              <a:miter lim="400000"/>
            </a:ln>
            <a:effectLst/>
          </p:spPr>
        </p:pic>
        <p:pic>
          <p:nvPicPr>
            <p:cNvPr id="266" name="image12.png"/>
            <p:cNvPicPr>
              <a:picLocks noChangeAspect="1"/>
            </p:cNvPicPr>
            <p:nvPr/>
          </p:nvPicPr>
          <p:blipFill>
            <a:blip r:embed="rId4">
              <a:extLst/>
            </a:blip>
            <a:stretch>
              <a:fillRect/>
            </a:stretch>
          </p:blipFill>
          <p:spPr>
            <a:xfrm>
              <a:off x="2819671" y="0"/>
              <a:ext cx="3883393" cy="1290289"/>
            </a:xfrm>
            <a:prstGeom prst="rect">
              <a:avLst/>
            </a:prstGeom>
            <a:ln w="12700" cap="flat">
              <a:noFill/>
              <a:miter lim="400000"/>
            </a:ln>
            <a:effectLst/>
          </p:spPr>
        </p:pic>
        <p:pic>
          <p:nvPicPr>
            <p:cNvPr id="267" name="image13.png"/>
            <p:cNvPicPr>
              <a:picLocks noChangeAspect="1"/>
            </p:cNvPicPr>
            <p:nvPr/>
          </p:nvPicPr>
          <p:blipFill>
            <a:blip r:embed="rId5">
              <a:extLst/>
            </a:blip>
            <a:stretch>
              <a:fillRect/>
            </a:stretch>
          </p:blipFill>
          <p:spPr>
            <a:xfrm>
              <a:off x="3499750" y="1505237"/>
              <a:ext cx="2523234" cy="744356"/>
            </a:xfrm>
            <a:prstGeom prst="rect">
              <a:avLst/>
            </a:prstGeom>
            <a:ln w="12700" cap="flat">
              <a:noFill/>
              <a:miter lim="400000"/>
            </a:ln>
            <a:effectLst/>
          </p:spPr>
        </p:pic>
        <p:pic>
          <p:nvPicPr>
            <p:cNvPr id="268" name="image14.png"/>
            <p:cNvPicPr>
              <a:picLocks noChangeAspect="1"/>
            </p:cNvPicPr>
            <p:nvPr/>
          </p:nvPicPr>
          <p:blipFill>
            <a:blip r:embed="rId6" cstate="print">
              <a:extLst/>
            </a:blip>
            <a:stretch>
              <a:fillRect/>
            </a:stretch>
          </p:blipFill>
          <p:spPr>
            <a:xfrm>
              <a:off x="2605903" y="513122"/>
              <a:ext cx="1779800" cy="1017030"/>
            </a:xfrm>
            <a:prstGeom prst="rect">
              <a:avLst/>
            </a:prstGeom>
            <a:ln w="12700" cap="flat">
              <a:noFill/>
              <a:miter lim="400000"/>
            </a:ln>
            <a:effectLst/>
          </p:spPr>
        </p:pic>
        <p:pic>
          <p:nvPicPr>
            <p:cNvPr id="269" name="image1.gif"/>
            <p:cNvPicPr>
              <a:picLocks noChangeAspect="1"/>
            </p:cNvPicPr>
            <p:nvPr/>
          </p:nvPicPr>
          <p:blipFill>
            <a:blip r:embed="rId7">
              <a:extLst/>
            </a:blip>
            <a:stretch>
              <a:fillRect/>
            </a:stretch>
          </p:blipFill>
          <p:spPr>
            <a:xfrm>
              <a:off x="7427409" y="18809"/>
              <a:ext cx="948993" cy="1252671"/>
            </a:xfrm>
            <a:prstGeom prst="rect">
              <a:avLst/>
            </a:prstGeom>
            <a:ln w="12700" cap="flat">
              <a:noFill/>
              <a:miter lim="400000"/>
            </a:ln>
            <a:effectLst/>
          </p:spPr>
        </p:pic>
        <p:pic>
          <p:nvPicPr>
            <p:cNvPr id="270" name="image3.jpeg"/>
            <p:cNvPicPr>
              <a:picLocks noChangeAspect="1"/>
            </p:cNvPicPr>
            <p:nvPr/>
          </p:nvPicPr>
          <p:blipFill>
            <a:blip r:embed="rId8" cstate="print">
              <a:extLst/>
            </a:blip>
            <a:stretch>
              <a:fillRect/>
            </a:stretch>
          </p:blipFill>
          <p:spPr>
            <a:xfrm>
              <a:off x="522417" y="348941"/>
              <a:ext cx="1836760" cy="1005692"/>
            </a:xfrm>
            <a:prstGeom prst="rect">
              <a:avLst/>
            </a:prstGeom>
            <a:ln w="12700" cap="flat">
              <a:noFill/>
              <a:miter lim="400000"/>
            </a:ln>
            <a:effectLst/>
          </p:spPr>
        </p:pic>
        <p:grpSp>
          <p:nvGrpSpPr>
            <p:cNvPr id="273" name="Group 273"/>
            <p:cNvGrpSpPr/>
            <p:nvPr/>
          </p:nvGrpSpPr>
          <p:grpSpPr>
            <a:xfrm>
              <a:off x="271063" y="2931323"/>
              <a:ext cx="2724186" cy="718730"/>
              <a:chOff x="0" y="0"/>
              <a:chExt cx="2724185" cy="718728"/>
            </a:xfrm>
          </p:grpSpPr>
          <p:pic>
            <p:nvPicPr>
              <p:cNvPr id="271" name="image15.png"/>
              <p:cNvPicPr>
                <a:picLocks noChangeAspect="1"/>
              </p:cNvPicPr>
              <p:nvPr/>
            </p:nvPicPr>
            <p:blipFill>
              <a:blip r:embed="rId9">
                <a:extLst/>
              </a:blip>
              <a:stretch>
                <a:fillRect/>
              </a:stretch>
            </p:blipFill>
            <p:spPr>
              <a:xfrm>
                <a:off x="0" y="0"/>
                <a:ext cx="2520620" cy="433549"/>
              </a:xfrm>
              <a:prstGeom prst="rect">
                <a:avLst/>
              </a:prstGeom>
              <a:ln w="12700" cap="flat">
                <a:noFill/>
                <a:miter lim="400000"/>
              </a:ln>
              <a:effectLst/>
            </p:spPr>
          </p:pic>
          <p:sp>
            <p:nvSpPr>
              <p:cNvPr id="272" name="Shape 272"/>
              <p:cNvSpPr/>
              <p:nvPr/>
            </p:nvSpPr>
            <p:spPr>
              <a:xfrm>
                <a:off x="406352" y="475813"/>
                <a:ext cx="2317834" cy="2429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145" tIns="32145" rIns="32145" bIns="32145" numCol="1" anchor="t">
                <a:noAutofit/>
              </a:bodyPr>
              <a:lstStyle>
                <a:lvl1pPr defTabSz="642937">
                  <a:defRPr sz="900" b="1" i="1">
                    <a:latin typeface="Calibri"/>
                    <a:ea typeface="Calibri"/>
                    <a:cs typeface="Calibri"/>
                    <a:sym typeface="Calibri"/>
                  </a:defRPr>
                </a:lvl1pPr>
              </a:lstStyle>
              <a:p>
                <a:r>
                  <a:t>Otomotiv</a:t>
                </a:r>
              </a:p>
            </p:txBody>
          </p:sp>
        </p:grpSp>
        <p:pic>
          <p:nvPicPr>
            <p:cNvPr id="274" name="image16.png"/>
            <p:cNvPicPr>
              <a:picLocks noChangeAspect="1"/>
            </p:cNvPicPr>
            <p:nvPr/>
          </p:nvPicPr>
          <p:blipFill>
            <a:blip r:embed="rId10">
              <a:extLst/>
            </a:blip>
            <a:stretch>
              <a:fillRect/>
            </a:stretch>
          </p:blipFill>
          <p:spPr>
            <a:xfrm>
              <a:off x="3061411" y="2816342"/>
              <a:ext cx="1361793" cy="967922"/>
            </a:xfrm>
            <a:prstGeom prst="rect">
              <a:avLst/>
            </a:prstGeom>
            <a:ln w="12700" cap="flat">
              <a:noFill/>
              <a:miter lim="400000"/>
            </a:ln>
            <a:effectLst/>
          </p:spPr>
        </p:pic>
        <p:grpSp>
          <p:nvGrpSpPr>
            <p:cNvPr id="277" name="Group 277"/>
            <p:cNvGrpSpPr/>
            <p:nvPr/>
          </p:nvGrpSpPr>
          <p:grpSpPr>
            <a:xfrm>
              <a:off x="5009188" y="2822335"/>
              <a:ext cx="1051074" cy="841907"/>
              <a:chOff x="0" y="0"/>
              <a:chExt cx="1051073" cy="841906"/>
            </a:xfrm>
          </p:grpSpPr>
          <p:pic>
            <p:nvPicPr>
              <p:cNvPr id="275" name="image17.png"/>
              <p:cNvPicPr>
                <a:picLocks noChangeAspect="1"/>
              </p:cNvPicPr>
              <p:nvPr/>
            </p:nvPicPr>
            <p:blipFill>
              <a:blip r:embed="rId11">
                <a:extLst/>
              </a:blip>
              <a:stretch>
                <a:fillRect/>
              </a:stretch>
            </p:blipFill>
            <p:spPr>
              <a:xfrm>
                <a:off x="0" y="-1"/>
                <a:ext cx="1051074" cy="841908"/>
              </a:xfrm>
              <a:prstGeom prst="rect">
                <a:avLst/>
              </a:prstGeom>
              <a:ln w="12700" cap="flat">
                <a:noFill/>
                <a:miter lim="400000"/>
              </a:ln>
              <a:effectLst/>
            </p:spPr>
          </p:pic>
          <p:sp>
            <p:nvSpPr>
              <p:cNvPr id="276" name="Shape 276"/>
              <p:cNvSpPr/>
              <p:nvPr/>
            </p:nvSpPr>
            <p:spPr>
              <a:xfrm>
                <a:off x="155504" y="620750"/>
                <a:ext cx="740066" cy="1912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145" tIns="32145" rIns="32145" bIns="32145" numCol="1" anchor="t">
                <a:spAutoFit/>
              </a:bodyPr>
              <a:lstStyle>
                <a:lvl1pPr defTabSz="642937">
                  <a:defRPr sz="800" b="1" i="1">
                    <a:latin typeface="Calibri"/>
                    <a:ea typeface="Calibri"/>
                    <a:cs typeface="Calibri"/>
                    <a:sym typeface="Calibri"/>
                  </a:defRPr>
                </a:lvl1pPr>
              </a:lstStyle>
              <a:p>
                <a:r>
                  <a:t>Piliç Ürünleri</a:t>
                </a:r>
              </a:p>
            </p:txBody>
          </p:sp>
        </p:grpSp>
        <p:pic>
          <p:nvPicPr>
            <p:cNvPr id="278" name="image18.png"/>
            <p:cNvPicPr>
              <a:picLocks noChangeAspect="1"/>
            </p:cNvPicPr>
            <p:nvPr/>
          </p:nvPicPr>
          <p:blipFill>
            <a:blip r:embed="rId12" cstate="print">
              <a:extLst/>
            </a:blip>
            <a:stretch>
              <a:fillRect/>
            </a:stretch>
          </p:blipFill>
          <p:spPr>
            <a:xfrm>
              <a:off x="6733974" y="2787568"/>
              <a:ext cx="1779800" cy="1025471"/>
            </a:xfrm>
            <a:prstGeom prst="rect">
              <a:avLst/>
            </a:prstGeom>
            <a:ln w="12700" cap="flat">
              <a:noFill/>
              <a:miter lim="400000"/>
            </a:ln>
            <a:effectLst/>
          </p:spPr>
        </p:pic>
        <p:pic>
          <p:nvPicPr>
            <p:cNvPr id="279" name="image4.jpeg"/>
            <p:cNvPicPr>
              <a:picLocks noChangeAspect="1"/>
            </p:cNvPicPr>
            <p:nvPr/>
          </p:nvPicPr>
          <p:blipFill>
            <a:blip r:embed="rId13" cstate="print">
              <a:extLst/>
            </a:blip>
            <a:srcRect l="29673" t="20639" r="29673" b="20638"/>
            <a:stretch>
              <a:fillRect/>
            </a:stretch>
          </p:blipFill>
          <p:spPr>
            <a:xfrm>
              <a:off x="6123485" y="4051431"/>
              <a:ext cx="788111" cy="853806"/>
            </a:xfrm>
            <a:prstGeom prst="rect">
              <a:avLst/>
            </a:prstGeom>
            <a:ln w="12700" cap="flat">
              <a:noFill/>
              <a:miter lim="400000"/>
            </a:ln>
            <a:effectLst/>
          </p:spPr>
        </p:pic>
        <p:pic>
          <p:nvPicPr>
            <p:cNvPr id="280" name="image19.png"/>
            <p:cNvPicPr>
              <a:picLocks noChangeAspect="1"/>
            </p:cNvPicPr>
            <p:nvPr/>
          </p:nvPicPr>
          <p:blipFill>
            <a:blip r:embed="rId14">
              <a:extLst/>
            </a:blip>
            <a:stretch>
              <a:fillRect/>
            </a:stretch>
          </p:blipFill>
          <p:spPr>
            <a:xfrm>
              <a:off x="7421885" y="4057489"/>
              <a:ext cx="960040" cy="920765"/>
            </a:xfrm>
            <a:prstGeom prst="rect">
              <a:avLst/>
            </a:prstGeom>
            <a:ln w="12700" cap="flat">
              <a:noFill/>
              <a:miter lim="400000"/>
            </a:ln>
            <a:effectLst/>
          </p:spPr>
        </p:pic>
        <p:pic>
          <p:nvPicPr>
            <p:cNvPr id="281" name="image20.png"/>
            <p:cNvPicPr>
              <a:picLocks noChangeAspect="1"/>
            </p:cNvPicPr>
            <p:nvPr/>
          </p:nvPicPr>
          <p:blipFill>
            <a:blip r:embed="rId15">
              <a:extLst/>
            </a:blip>
            <a:stretch>
              <a:fillRect/>
            </a:stretch>
          </p:blipFill>
          <p:spPr>
            <a:xfrm>
              <a:off x="3610040" y="4009357"/>
              <a:ext cx="2003239" cy="1017030"/>
            </a:xfrm>
            <a:prstGeom prst="rect">
              <a:avLst/>
            </a:prstGeom>
            <a:ln w="12700" cap="flat">
              <a:noFill/>
              <a:miter lim="400000"/>
            </a:ln>
            <a:effectLst/>
          </p:spPr>
        </p:pic>
        <p:pic>
          <p:nvPicPr>
            <p:cNvPr id="282" name="image21.png"/>
            <p:cNvPicPr>
              <a:picLocks noChangeAspect="1"/>
            </p:cNvPicPr>
            <p:nvPr/>
          </p:nvPicPr>
          <p:blipFill>
            <a:blip r:embed="rId16">
              <a:extLst/>
            </a:blip>
            <a:stretch>
              <a:fillRect/>
            </a:stretch>
          </p:blipFill>
          <p:spPr>
            <a:xfrm>
              <a:off x="185508" y="4051431"/>
              <a:ext cx="1837491" cy="932882"/>
            </a:xfrm>
            <a:prstGeom prst="rect">
              <a:avLst/>
            </a:prstGeom>
            <a:ln w="12700" cap="flat">
              <a:noFill/>
              <a:miter lim="400000"/>
            </a:ln>
            <a:effectLst/>
          </p:spPr>
        </p:pic>
        <p:pic>
          <p:nvPicPr>
            <p:cNvPr id="283" name="image5.jpeg"/>
            <p:cNvPicPr>
              <a:picLocks noChangeAspect="1"/>
            </p:cNvPicPr>
            <p:nvPr/>
          </p:nvPicPr>
          <p:blipFill>
            <a:blip r:embed="rId17">
              <a:extLst/>
            </a:blip>
            <a:stretch>
              <a:fillRect/>
            </a:stretch>
          </p:blipFill>
          <p:spPr>
            <a:xfrm>
              <a:off x="2148520" y="3827550"/>
              <a:ext cx="1394767" cy="1394767"/>
            </a:xfrm>
            <a:prstGeom prst="rect">
              <a:avLst/>
            </a:prstGeom>
            <a:ln w="12700" cap="flat">
              <a:noFill/>
              <a:miter lim="400000"/>
            </a:ln>
            <a:effectLst/>
          </p:spPr>
        </p:pic>
        <p:pic>
          <p:nvPicPr>
            <p:cNvPr id="284" name="image22.png"/>
            <p:cNvPicPr>
              <a:picLocks noChangeAspect="1"/>
            </p:cNvPicPr>
            <p:nvPr/>
          </p:nvPicPr>
          <p:blipFill>
            <a:blip r:embed="rId18" cstate="print">
              <a:extLst/>
            </a:blip>
            <a:stretch>
              <a:fillRect/>
            </a:stretch>
          </p:blipFill>
          <p:spPr>
            <a:xfrm>
              <a:off x="73620" y="1608458"/>
              <a:ext cx="2719114" cy="463338"/>
            </a:xfrm>
            <a:prstGeom prst="rect">
              <a:avLst/>
            </a:prstGeom>
            <a:ln w="12700" cap="flat">
              <a:noFill/>
              <a:miter lim="400000"/>
            </a:ln>
            <a:effectLst/>
          </p:spPr>
        </p:pic>
      </p:grpSp>
      <p:pic>
        <p:nvPicPr>
          <p:cNvPr id="286" name="image24.png"/>
          <p:cNvPicPr>
            <a:picLocks noChangeAspect="1"/>
          </p:cNvPicPr>
          <p:nvPr/>
        </p:nvPicPr>
        <p:blipFill>
          <a:blip r:embed="rId19" cstate="print">
            <a:extLst/>
          </a:blip>
          <a:stretch>
            <a:fillRect/>
          </a:stretch>
        </p:blipFill>
        <p:spPr>
          <a:xfrm>
            <a:off x="36809" y="118821"/>
            <a:ext cx="1960282" cy="572936"/>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5"/>
          <p:cNvPicPr/>
          <p:nvPr/>
        </p:nvPicPr>
        <p:blipFill>
          <a:blip r:embed="rId2" cstate="print">
            <a:extLst>
              <a:ext uri="{28A0092B-C50C-407E-A947-70E740481C1C}">
                <a14:useLocalDpi xmlns:a14="http://schemas.microsoft.com/office/drawing/2010/main" val="0"/>
              </a:ext>
            </a:extLst>
          </a:blip>
          <a:stretch>
            <a:fillRect/>
          </a:stretch>
        </p:blipFill>
        <p:spPr>
          <a:xfrm>
            <a:off x="428596" y="0"/>
            <a:ext cx="8072462" cy="2258043"/>
          </a:xfrm>
          <a:prstGeom prst="rect">
            <a:avLst/>
          </a:prstGeom>
        </p:spPr>
      </p:pic>
      <p:pic>
        <p:nvPicPr>
          <p:cNvPr id="3" name="image30.png"/>
          <p:cNvPicPr>
            <a:picLocks noChangeAspect="1"/>
          </p:cNvPicPr>
          <p:nvPr/>
        </p:nvPicPr>
        <p:blipFill>
          <a:blip r:embed="rId3">
            <a:extLst/>
          </a:blip>
          <a:stretch>
            <a:fillRect/>
          </a:stretch>
        </p:blipFill>
        <p:spPr>
          <a:xfrm>
            <a:off x="0" y="2714620"/>
            <a:ext cx="9144003" cy="37594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Shape 689"/>
          <p:cNvSpPr/>
          <p:nvPr/>
        </p:nvSpPr>
        <p:spPr>
          <a:xfrm>
            <a:off x="1894851" y="5316536"/>
            <a:ext cx="5775511" cy="439735"/>
          </a:xfrm>
          <a:prstGeom prst="rect">
            <a:avLst/>
          </a:prstGeom>
          <a:blipFill>
            <a:blip r:embed="rId2"/>
          </a:blipFill>
          <a:ln w="12700">
            <a:miter lim="400000"/>
          </a:ln>
          <a:effectLst>
            <a:outerShdw blurRad="1270000" dist="76200" rotWithShape="0">
              <a:srgbClr val="000000">
                <a:alpha val="75000"/>
              </a:srgbClr>
            </a:outerShdw>
          </a:effectLst>
          <a:extLst>
            <a:ext uri="{C572A759-6A51-4108-AA02-DFA0A04FC94B}">
              <ma14:wrappingTextBoxFlag xmlns:ma14="http://schemas.microsoft.com/office/mac/drawingml/2011/main" xmlns="" val="1"/>
            </a:ext>
          </a:extLst>
        </p:spPr>
        <p:txBody>
          <a:bodyPr lIns="35716" tIns="35716" rIns="35716" bIns="35716" anchor="ctr">
            <a:spAutoFit/>
          </a:bodyPr>
          <a:lstStyle>
            <a:lvl1pPr algn="ctr" defTabSz="584200">
              <a:defRPr sz="2400" b="1">
                <a:solidFill>
                  <a:srgbClr val="FFFFFF"/>
                </a:solidFill>
                <a:latin typeface="+mn-lt"/>
                <a:ea typeface="+mn-ea"/>
                <a:cs typeface="+mn-cs"/>
                <a:sym typeface="Helvetica"/>
              </a:defRPr>
            </a:lvl1pPr>
          </a:lstStyle>
          <a:p>
            <a:r>
              <a:rPr lang="tr-TR" dirty="0" smtClean="0"/>
              <a:t>TCAREE YENİ SATIŞ DÜZENİ</a:t>
            </a:r>
            <a:r>
              <a:rPr smtClean="0"/>
              <a:t> </a:t>
            </a:r>
            <a:endParaRPr/>
          </a:p>
        </p:txBody>
      </p:sp>
      <p:pic>
        <p:nvPicPr>
          <p:cNvPr id="690" name="image1.jpeg"/>
          <p:cNvPicPr>
            <a:picLocks noChangeAspect="1"/>
          </p:cNvPicPr>
          <p:nvPr/>
        </p:nvPicPr>
        <p:blipFill>
          <a:blip r:embed="rId3">
            <a:extLst/>
          </a:blip>
          <a:stretch>
            <a:fillRect/>
          </a:stretch>
        </p:blipFill>
        <p:spPr>
          <a:xfrm>
            <a:off x="1942207" y="446483"/>
            <a:ext cx="5697143" cy="4697018"/>
          </a:xfrm>
          <a:prstGeom prst="rect">
            <a:avLst/>
          </a:prstGeom>
          <a:ln w="12700">
            <a:miter lim="400000"/>
          </a:ln>
        </p:spPr>
      </p:pic>
      <p:pic>
        <p:nvPicPr>
          <p:cNvPr id="692" name="image24.png"/>
          <p:cNvPicPr>
            <a:picLocks noChangeAspect="1"/>
          </p:cNvPicPr>
          <p:nvPr/>
        </p:nvPicPr>
        <p:blipFill>
          <a:blip r:embed="rId4" cstate="print">
            <a:extLst/>
          </a:blip>
          <a:stretch>
            <a:fillRect/>
          </a:stretch>
        </p:blipFill>
        <p:spPr>
          <a:xfrm>
            <a:off x="6495417" y="730555"/>
            <a:ext cx="2246480" cy="656582"/>
          </a:xfrm>
          <a:prstGeom prst="rect">
            <a:avLst/>
          </a:prstGeom>
          <a:ln w="12700">
            <a:miter lim="400000"/>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eması">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317</TotalTime>
  <Words>1183</Words>
  <Application>Microsoft Office PowerPoint</Application>
  <PresentationFormat>Ekran Gösterisi (4:3)</PresentationFormat>
  <Paragraphs>205</Paragraphs>
  <Slides>41</Slides>
  <Notes>0</Notes>
  <HiddenSlides>0</HiddenSlides>
  <MMClips>0</MMClips>
  <ScaleCrop>false</ScaleCrop>
  <HeadingPairs>
    <vt:vector size="6" baseType="variant">
      <vt:variant>
        <vt:lpstr>Kullanılan Yazı Tipleri</vt:lpstr>
      </vt:variant>
      <vt:variant>
        <vt:i4>15</vt:i4>
      </vt:variant>
      <vt:variant>
        <vt:lpstr>Tema</vt:lpstr>
      </vt:variant>
      <vt:variant>
        <vt:i4>1</vt:i4>
      </vt:variant>
      <vt:variant>
        <vt:lpstr>Slayt Başlıkları</vt:lpstr>
      </vt:variant>
      <vt:variant>
        <vt:i4>41</vt:i4>
      </vt:variant>
    </vt:vector>
  </HeadingPairs>
  <TitlesOfParts>
    <vt:vector size="57" baseType="lpstr">
      <vt:lpstr>Arial</vt:lpstr>
      <vt:lpstr>Arial Black</vt:lpstr>
      <vt:lpstr>BankGothic Md BT</vt:lpstr>
      <vt:lpstr>Bauhaus 93</vt:lpstr>
      <vt:lpstr>Calibri</vt:lpstr>
      <vt:lpstr>Calibri Light</vt:lpstr>
      <vt:lpstr>FontAwesome</vt:lpstr>
      <vt:lpstr>Helvetica</vt:lpstr>
      <vt:lpstr>Helvetica Light</vt:lpstr>
      <vt:lpstr>Helvetica Neue</vt:lpstr>
      <vt:lpstr>Impact</vt:lpstr>
      <vt:lpstr>Roboto Condensed</vt:lpstr>
      <vt:lpstr>Roboto Medium</vt:lpstr>
      <vt:lpstr>Trattatello</vt:lpstr>
      <vt:lpstr>Verdana</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ANDROİD SAHA SATIŞ PROJESİ</vt:lpstr>
      <vt:lpstr>PowerPoint Sunusu</vt:lpstr>
      <vt:lpstr>PowerPoint Sunusu</vt:lpstr>
      <vt:lpstr>PowerPoint Sunusu</vt:lpstr>
      <vt:lpstr>PowerPoint Sunusu</vt:lpstr>
      <vt:lpstr>ŞİMDİ AVANTAJLARI VE DEZAVANTAJLARI SIRALAYALIM</vt:lpstr>
      <vt:lpstr>PowerPoint Sunusu</vt:lpstr>
      <vt:lpstr>PowerPoint Sunusu</vt:lpstr>
      <vt:lpstr>PowerPoint Sunusu</vt:lpstr>
      <vt:lpstr>PowerPoint Sunusu</vt:lpstr>
      <vt:lpstr>PowerPoint Sunusu</vt:lpstr>
      <vt:lpstr>PowerPoint Sunusu</vt:lpstr>
      <vt:lpstr>PowerPoint Sunusu</vt:lpstr>
      <vt:lpstr>Müşteri  Lokasyonlarını Kaydetme</vt:lpstr>
      <vt:lpstr>ASRIN EN YENİ BULUŞU KARŞINIZDA</vt:lpstr>
      <vt:lpstr>PowerPoint Sunusu</vt:lpstr>
      <vt:lpstr>PowerPoint Sunusu</vt:lpstr>
      <vt:lpstr>MÜŞTERİ ÜRÜN İSTEKLERİ  BAŞLAR</vt:lpstr>
      <vt:lpstr>Ürün Tanıtımı</vt:lpstr>
      <vt:lpstr>- DETAY ÜRÜN KALEMİ EKLEME</vt:lpstr>
      <vt:lpstr>KATOLOG EKRANI SAYESİNDE TÜM ÜRÜNLER SUNUM İÇİN HER AN AVUCUMUZUN İÇİNDE…</vt:lpstr>
      <vt:lpstr>PowerPoint Sunusu</vt:lpstr>
      <vt:lpstr>PowerPoint Sunusu</vt:lpstr>
      <vt:lpstr>EKRAN GÖRÜNTÜLERİ</vt:lpstr>
      <vt:lpstr>ZİYARET BAŞLAMIŞKEN…</vt:lpstr>
      <vt:lpstr>ÜRÜNLERİ SEPETE EKLEMEK…</vt:lpstr>
      <vt:lpstr>TAHSİLAT VE FATURA…</vt:lpstr>
      <vt:lpstr>VE ZİYARET SONU…</vt:lpstr>
      <vt:lpstr>OTOMATİK SENKRONİZASYON (VERİ GÖNDER/AL)</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Windows Kullanıcısı</cp:lastModifiedBy>
  <cp:revision>26</cp:revision>
  <dcterms:modified xsi:type="dcterms:W3CDTF">2016-12-31T09:04:37Z</dcterms:modified>
</cp:coreProperties>
</file>